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notesSlides/notesSlide5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6.xml" ContentType="application/vnd.openxmlformats-officedocument.presentationml.notesSlide+xml"/>
  <Override PartName="/ppt/ink/ink9.xml" ContentType="application/inkml+xml"/>
  <Override PartName="/ppt/notesSlides/notesSlide7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notesSlides/notesSlide8.xml" ContentType="application/vnd.openxmlformats-officedocument.presentationml.notesSlide+xml"/>
  <Override PartName="/ppt/ink/ink12.xml" ContentType="application/inkml+xml"/>
  <Override PartName="/ppt/notesSlides/notesSlide9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notesSlides/notesSlide10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notesSlides/notesSlide11.xml" ContentType="application/vnd.openxmlformats-officedocument.presentationml.notesSlide+xml"/>
  <Override PartName="/ppt/ink/ink17.xml" ContentType="application/inkml+xml"/>
  <Override PartName="/ppt/ink/ink18.xml" ContentType="application/inkml+xml"/>
  <Override PartName="/ppt/notesSlides/notesSlide12.xml" ContentType="application/vnd.openxmlformats-officedocument.presentationml.notesSlide+xml"/>
  <Override PartName="/ppt/ink/ink19.xml" ContentType="application/inkml+xml"/>
  <Override PartName="/ppt/ink/ink20.xml" ContentType="application/inkml+xml"/>
  <Override PartName="/ppt/notesSlides/notesSlide13.xml" ContentType="application/vnd.openxmlformats-officedocument.presentationml.notesSlide+xml"/>
  <Override PartName="/ppt/ink/ink21.xml" ContentType="application/inkml+xml"/>
  <Override PartName="/ppt/ink/ink22.xml" ContentType="application/inkml+xml"/>
  <Override PartName="/ppt/ink/ink23.xml" ContentType="application/inkml+xml"/>
  <Override PartName="/ppt/notesSlides/notesSlide14.xml" ContentType="application/vnd.openxmlformats-officedocument.presentationml.notesSlide+xml"/>
  <Override PartName="/ppt/ink/ink24.xml" ContentType="application/inkml+xml"/>
  <Override PartName="/ppt/notesSlides/notesSlide15.xml" ContentType="application/vnd.openxmlformats-officedocument.presentationml.notesSlide+xml"/>
  <Override PartName="/ppt/ink/ink25.xml" ContentType="application/inkml+xml"/>
  <Override PartName="/ppt/ink/ink26.xml" ContentType="application/inkml+xml"/>
  <Override PartName="/ppt/notesSlides/notesSlide16.xml" ContentType="application/vnd.openxmlformats-officedocument.presentationml.notesSlide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40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49" Type="http://schemas.microsoft.com/office/2015/10/relationships/revisionInfo" Target="revisionInfo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29:52.53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13476 4604 0,'18'-18'31,"17"0"-15,-17 1-16,35-18 16,-36 17-16,19-17 15,52-18-15,-35 0 16,17 0-16,1 0 16,17-18-16,0 19 0,124-90 15,-89 72-15,89-71 16,0 17-1,-54 36 1,-105 53-16,0 0 0,-18 17 16,-17 0-16,0 1 15,-36 17-15,-35 0 16</inkml:trace>
  <inkml:trace contextRef="#ctx0" brushRef="#br0" timeOffset="478.8446">13794 4057 0,'-18'18'15,"0"17"1,18 0-16,-53 53 16,18-52-16,-53 69 15,35-34-15,-35 52 16,53-70-16,-18 18 16,35-53-1,53 17-15,1-35 16,87-18-16,-52 1 15,87-36 1,-87 35-16,52-17 16,-70 35-16,-17-18 15</inkml:trace>
  <inkml:trace contextRef="#ctx0" brushRef="#br0" timeOffset="13707.2141">21255 7479 0,'0'-18'31,"18"18"16,-1 0-31,1 0-16,-1 0 15,1 0-15,0 0 0,52 0 16,-34 0-16,34-17 16,-35 17-16,36-18 15,-53 18-15,34 0 16,-34 0-16,0 0 15</inkml:trace>
  <inkml:trace contextRef="#ctx0" brushRef="#br0" timeOffset="15945.0667">25735 7426 0,'-17'0'0,"-1"18"78,0-18-46,1 0-17,34 0 48,1 0-48,0 0 1,17 0-16,0 0 0,36 0 16,-18-18-16,35 0 15,-35 18-15,35-17 16,-71 17-1</inkml:trace>
  <inkml:trace contextRef="#ctx0" brushRef="#br0" timeOffset="19908.8793">24395 8378 0,'0'18'78,"0"17"-63,0-17-15,0 35 16,17-35-16,19 17 16,-19-35-16,18 35 15,-17-35-15,0 0 16,-1 0-16,1-17 15,0 17-15,-1-36 16,1 19-16,-18-19 16,18 19-1,-18-36-15,0 17 16,0 1-16,0 18 16,0-19-1,-18 19-15,18 34 31,18 36-15,-18-35-16,17 17 16,-17 0-16,18 54 15,-18-36-15,17-1 16,-17 1-16,0 0 0,18 18 16,-18 52-16,0-70 15,-35 35-15,35-35 16,-18-17-16,1-1 0,-19 0 15,19-17-15,-19-1 16,1-17-16,-18 0 16,18 0-1,-53-35-15,52 18 16,-34-1-16,35 0 16,-18 18-1,35 18-15</inkml:trace>
  <inkml:trace contextRef="#ctx0" brushRef="#br1" timeOffset="82790.4501">2434 13458 0,'0'-17'16,"-17"17"0,17-18-1,17 18 1,1 18 0,17-18-1,-17 0-15,52 0 16,-34 0-16,16-18 15,37 18-15,-36 0 16,35 0 0,-53 0-16,36 18 15,-36-18-15,0 0 16,-17 0-16,-1-18 16,-34 1-1,-1 17 1</inkml:trace>
  <inkml:trace contextRef="#ctx0" brushRef="#br1" timeOffset="83257.1718">2805 13212 0,'-18'17'15,"18"1"-15,0-1 16,0 1-16,35 0 16,1-18-16,34 17 15,-35 1-15,54 0 16,-72-1 0,54 19-16,-54-19 15,1 18-15,-18-17 16,0 0-1,-18-18-15,-35 17 16,18 1-16,0-18 16,0 18-16,-1-18 0,19 0 15,-1 0-15,0 17 16</inkml:trace>
  <inkml:trace contextRef="#ctx0" brushRef="#br1" timeOffset="84135.1984">3175 12788 0,'-18'0'15,"36"0"1,0 0 0,17 0-16,18 0 15,0 0-15,17 0 16,-17 18-16,18-1 15,-36-17-15,36 18 16,-54 0-16,19-18 16,-19 0-1,1 0-15,-18-18 16</inkml:trace>
  <inkml:trace contextRef="#ctx0" brushRef="#br1" timeOffset="84452.7954">3545 12629 0,'36'18'0,"17"0"16,-18-1-16,18 19 15,-18-19-15,0 19 16,-17-19-16,17 18 16,-35-17-16,0 17 15,0-17-15,0 0 0,-35 17 16,17-17-16,1-18 16,-36 17-16,35-17 15,1 0-15,-19 0 16,19 18-16,-1-18 0,0 0 15</inkml:trace>
  <inkml:trace contextRef="#ctx0" brushRef="#br1" timeOffset="85174.8464">4921 12136 0,'18'0'15,"35"0"1,-18 0-16,0 0 0,18 0 16,53-18-1,0 18-15,-53 0 16,35 0-16,-70 18 16,17-18-16,-17 17 0,-1 1 15</inkml:trace>
  <inkml:trace contextRef="#ctx0" brushRef="#br1" timeOffset="85514.0643">5239 11977 0,'53'0'16,"-18"17"-16,18-17 0,17 0 15,-17 18-15,18 17 16,-36-17 0,-17 0-16,17 17 0,-35 0 15,0 0-15,0-17 16,-35 0-1,17-1-15,-17 1 16,0 0-16,-18-1 16,35-17-16,-17 18 15,17 0-15,1-1 16,17 1-16</inkml:trace>
  <inkml:trace contextRef="#ctx0" brushRef="#br1" timeOffset="113444.268">2046 6138 0,'0'-17'0,"0"-1"16,-18 18 0,1 35-1,-1 1 1,1 17-16,-1-1 0,0 1 16,1 18-16,-1 52 15,18-52-15,18-18 0,17 35 16,35-17-1,-34-54-15,-1-17 16,18 0-16,18 0 16,-36-17-16,-18-1 0,1 0 15,-18 1-15,0-19 16,-35 19-16,0-1 0,-1 18 16,-70 18-1,71-18-15,0 17 0,0 1 16,52-18-1,1 0-15</inkml:trace>
  <inkml:trace contextRef="#ctx0" brushRef="#br1" timeOffset="113725.1972">2452 6156 0,'-18'35'16,"1"1"-16,17-1 15,-18 18-15,18-18 16,0 0-16,18-17 0,-1 35 16,1-53-16,17 17 15,36-17 1,17-35-16,-53 18 15,36-19-15,-54 19 16,1-1-16,0 0 16,-18 1-16</inkml:trace>
  <inkml:trace contextRef="#ctx0" brushRef="#br1" timeOffset="113892.2826">2699 6174 0,'0'105'16,"0"19"0,0-54-16,17 72 15,1-89-15,0 35 16,-1-53-16,-17 0 0,18-17 16</inkml:trace>
  <inkml:trace contextRef="#ctx0" brushRef="#br1" timeOffset="114911.2187">7638 10142 0,'-36'36'16,"1"17"0,17-18-16,1 18 15,17 35-15,0-35 16,0 0-16,35 35 16,18-17-1,-18-54-15,1 1 0,34-1 16,1-34-1,-54-1-15,1 1 0,0-36 16,-36 17 0,-17 1-16,-1 17 0,-34 1 15,-18 17 1,35 0-16,0 17 16,35-17-16</inkml:trace>
  <inkml:trace contextRef="#ctx0" brushRef="#br1" timeOffset="115188.567">8167 10195 0,'-35'18'16,"17"0"-16,0 17 15,1 53 1,17-53-16,17-17 0,54 0 16,-1-1-1,-34-17-15,-1 0 0,53 0 16,-35-35 0,-35 35-16,17-18 15,-35 1 1,-18 17-16</inkml:trace>
  <inkml:trace contextRef="#ctx0" brushRef="#br1" timeOffset="115361.0009">8396 10195 0,'-35'36'16,"35"-1"-16,-18 71 15,1-53-15,17 17 0,0-17 16,17 53-16,-17-53 16,18 0-16,-1-18 0,-17 0 15</inkml:trace>
  <inkml:trace contextRef="#ctx0" brushRef="#br1" timeOffset="124382.2272">3863 15064 0,'0'-18'15,"0"0"1,-18 18 15,1 36-15,-1-19-16,0 19 0,-17 34 15,17-35-15,1 54 16,-1-37-16,18 1 16,0-17-16,35 34 15,-17-52-15,35 17 16,-35-17-16,-1-18 16,19 0-16,-1 0 15,-18-18-15,1-17 16,-36 17-1,-17-17-15,0 17 16,-18 1 0,18-1-16,-1 18 15,19 0-15,17-18 16</inkml:trace>
  <inkml:trace contextRef="#ctx0" brushRef="#br1" timeOffset="124655.0692">4145 15064 0,'-17'35'15,"17"18"-15,0 0 16,0-36-16,17 19 15,1-19 1,35 19-16,-18-36 16,0 17-16,36-17 15,-54 0-15,36-17 16,-35-1-16,17 0 16,-17 18-16,-18-17 15</inkml:trace>
  <inkml:trace contextRef="#ctx0" brushRef="#br1" timeOffset="124809.9658">4374 15134 0,'0'106'16,"18"35"-16,-18 0 15,18-88-15,-18 0 16,17 35-16</inkml:trace>
  <inkml:trace contextRef="#ctx0" brushRef="#br1" timeOffset="125894.8858">7214 17868 0,'-17'0'16,"-1"0"-1,0 0 1,1 0-16,-1 18 15,0-1-15,-17 36 16,18-17-16,-1 70 16,18-54-16,0 1 15,0 71-15,18-71 16,52 17-16,-52-34 16,52-1-1,-34-35-15,-1 0 0,-17 0 0,-1 0 16,18-18-1,-17 1-15,-18-1 16,0-17-16,-18 17 16,-17 0-16,0 1 0,0-1 0,-36 0 15,18 18 1,18 0-16,17 0 16</inkml:trace>
  <inkml:trace contextRef="#ctx0" brushRef="#br1" timeOffset="126222.0617">7691 17886 0,'-18'0'16,"0"17"-1,18 36 1,-17-35-16,17 17 16,-18 18-16,18-35 15,0 0-15,18-1 16,-1 1-16,1-1 16,17-17-16,0 0 0,36 0 15,-18 0-15,-18-17 0,18 17 16,-18 0-16,-17 0 15,17-18 1,-35 36 0</inkml:trace>
  <inkml:trace contextRef="#ctx0" brushRef="#br1" timeOffset="126407.1691">7885 17903 0,'-18'36'16,"0"17"-1,36 105 1,17-16-16,1-19 16,-19-88-16,18 18 15</inkml:trace>
  <inkml:trace contextRef="#ctx0" brushRef="#br1" timeOffset="141699.3682">13018 13035 0,'0'106'16,"17"-53"-16,-17 17 0,35 54 16,-17-54-16,0 1 15,-1 53-15,-17-72 16,18 54-16,-18-53 16,0 53-1,-18-53-15,18 0 0,0 35 16,-17-53-16,17 1 15,0-1-15,0 0 0,17 36 16,-17 17 0,0-35-16,0 0 0,0 0 15,18 0-15,-18 52 16,0-52-16,18-17 0,-18 17 16,0-18-1,-18-18-15,18 36 16,0-35-16,0 17 0,-18 36 15,18-36-15,0 18 16,0 18 0,0-54-16,-17 18 0,17 1 15,0-19-15,0 1 16,0 0-16,0-1 0,0 19 16,0-19-16,17 19 15,1-1-15,-18-18 16,18 19-16,-18-19 15,0 1 1,0 0-16,0-1 16,-18 1-16,18 0 15,0 17 1,18 18 0,-1-53-16,-17-18 46</inkml:trace>
  <inkml:trace contextRef="#ctx0" brushRef="#br1" timeOffset="142026.9933">12947 15681 0,'18'71'16,"-1"17"-16,1-53 15,0 0-15,-1 1 0,1 16 16,-1-34-16,1 0 15,17 17-15,1-35 16,-1-18-16,0-35 16,0 18-16,1 0 15,-19 0-15,1-18 16,0-18-16,-1 36 16,-17 0-16,0-1 0</inkml:trace>
  <inkml:trace contextRef="#ctx0" brushRef="#br1" timeOffset="142538.9671">12771 13335 0,'-18'0'16,"36"-18"-1,-1-35-15,1 1 16,17-1-16,-17 0 0,17-53 16,-17 53-1,17 0-15,0-53 16,-17 71-16,0 0 0,-18-1 15,17 36 1,-17 18 0,0 0-16,18 35 15,35 35-15,-36-35 16,54 35-16,-36-53 16,-17 0-16,35 36 15,-18-36-15</inkml:trace>
  <inkml:trace contextRef="#ctx0" brushRef="#br0" timeOffset="187206.4968">15081 12365 0,'-17'0'0,"34"0"47,1 0-16,0 18-15,-1 17-16,18-18 15,1 36-15,-1-17 16,0-19-16,1 19 0,34 16 16,-35-34-16,54 17 15,-54-17 1,-17 0-16,34 17 16,-34-17-16,0-1 0,17-17 15,-35 18 1,-18-18-1,1-35 1</inkml:trace>
  <inkml:trace contextRef="#ctx0" brushRef="#br0" timeOffset="187506.4155">15610 12312 0,'0'-18'0,"-17"18"31,-1 36-15,-17-1-16,-18 71 15,18-53-15,-36 88 16,53-88-16,-34 70 16,34-70-16,0-18 15,1 1-15,34-36 16</inkml:trace>
  <inkml:trace contextRef="#ctx0" brushRef="#br0" timeOffset="188321.163">16157 12347 0,'-17'0'16,"34"0"0,19 0-1,-1 0-15,-18 0 0,19 0 16,52 0 0,-53 0-16,-17 0 0,52-17 15,-52 17-15,0 0 16,-1 0-16,1 0 15</inkml:trace>
  <inkml:trace contextRef="#ctx0" brushRef="#br0" timeOffset="188485.3561">16298 12524 0,'0'17'16,"18"-17"-1,0 0-15,-1 0 0,19 0 16,-1-17-16,0 17 0,18 0 16,-35 0-16,-1 0 15</inkml:trace>
  <inkml:trace contextRef="#ctx0" brushRef="#br0" timeOffset="194287.0321">5521 13899 0,'-18'0'110,"1"0"-95,-1 0 1,18-17-16,-18 17 15,-17 0-15,18 0 16,-19 0-16,-17 17 16,36-17-16,-36 36 15,17-19-15,-16 19 16,16-19-16,1 1 16,17 0-16,-17 34 15,17-34-15,-17 17 16,18-17-1,-1 35-15,18-35 16,0 17-16,0-17 16,18 17-16,-18 0 15,17-17-15,1 17 16,17-17-16,18 52 16,-18-52-16,1 17 0,69 18 15,1 0 1,-53-53-16,18 18 0,-18-1 15,70-17-15,-52 0 16,-18-17-16,17-1 0,-17 0 16,53-35-1,-71 18-15,0 17 0,-17 1 16,0-1-16,-1-17 16,-17 17-16,-17 1 15,-1-1-15,0 0 16,-17-35-16,35 36 15,-17-18-15,-1-1 0,-17-52 16,17 53-16,-17-36 16,-1 36-1,1 17-15,-18 1 0,36 17 16,-36 0 0,35 0-16,0 0 0,1 17 15</inkml:trace>
  <inkml:trace contextRef="#ctx0" brushRef="#br0" timeOffset="195421.2118">6809 13988 0,'0'-18'0,"-18"0"31,0 18-15,-17 0-1,17 0-15,-17 0 16,18 0-16,-36 18 15,17 0-15,-34-1 16,34 1-16,-34 17 16,35 0-16,-1 1 15,19-1-15,-19 18 16,19-18-16,17 18 16,0-35-1,17 35-15,1-18 16,53 36-16,-36-36 15,88 18-15,-70-36 16,88 36-16,-70-35 16,70 0-16,-70-18 15,34-18-15,-52 18 16,36-35 0,-54-1-16,18 1 15,-36 0-15,19 0 0,-19-36 16,1 18-16,-18-35 15,-18 35-15,-35-18 16,36 36-16,-71 0 16,52 17-16,-17 1 15,0-1-15,-52 0 16,52 1-16,17 17 0,1 0 16,0 0-16,0 17 15,35 1-15,-18-18 16</inkml:trace>
  <inkml:trace contextRef="#ctx0" brushRef="#br0" timeOffset="196409.8793">17092 10513 0,'-18'0'15,"36"0"1,17 0 0,-17 0-16,17 0 0,18 0 15,-18 0-15,54 0 16,-54 0-16,0 0 0,-17 0 16,0 0-16,-1 0 15</inkml:trace>
  <inkml:trace contextRef="#ctx0" brushRef="#br0" timeOffset="196844.3074">17092 10601 0,'18'0'15,"-1"18"-15,1-1 16,-18 19-16,18-19 16,-1 54-16,-17-36 15,18 0-15,-18 18 0,18 71 16,-18-54-16,17 107 16,-17-54-1,0 142-15,0-124 16,18 194-16,-18-159 15,17 195-15,-17-195 16,0 195 0,-17-160-16,-1 195 15,18-212-15,-17 176 16,17-193-16,35 123 16,-18-177-16,36 124 15,-35-141-15,35 106 16,-18-124-16,-17 0 15,0 0-15,17 0 0,0 18 16,-17-71-16,-1-17 16</inkml:trace>
  <inkml:trace contextRef="#ctx0" brushRef="#br0" timeOffset="197623.4465">17551 10777 0,'17'0'0,"1"-35"15,0 35-15,35-18 16,-18 36-16,0 0 16,18 35-16,-35-18 15,-1 0-15,1 0 0,0 1 16,-36 52-16,0-53 16,1 1-16,-1-1 0,0 0 15,-17 36 1,17-54-16,18 1 0,18 0 15,53-18 1,-36 0-16,35-18 16,-34 18-16,17 0 15,-36-18-15</inkml:trace>
  <inkml:trace contextRef="#ctx0" brushRef="#br0" timeOffset="197990.4986">18133 10813 0,'17'-18'16,"1"0"-16,53 1 15,-36-1 1,0 18-16,36-18 16,-54 1-16,1 17 0,0 0 15</inkml:trace>
  <inkml:trace contextRef="#ctx0" brushRef="#br0" timeOffset="198294.3818">18203 10777 0,'0'36'15,"0"-19"-15,0 19 0,-17 16 16,17-16-16,0 17 16,0-18-16,17-17 15,36 17-15,-17-17 16,-1-1-16,35 36 15,-34-53-15,-1 35 16,-17 1 0,-18-19-16,-53 1 15,35-18-15,-35 18 0,-17-18 16,34 0-16,19 0 16,-19 0-1,36-18-15,0 0 0,18 1 16</inkml:trace>
  <inkml:trace contextRef="#ctx0" brushRef="#br0" timeOffset="198602.7077">18697 10760 0,'36'0'16,"-1"-18"-1,0 0-15,36-17 16,-36 35-16,18-17 15,-18 17 1,-53 0 0</inkml:trace>
  <inkml:trace contextRef="#ctx0" brushRef="#br0" timeOffset="198948.9203">18768 10760 0,'0'17'15,"0"1"1,17 0-16,-17-1 16,0 1-16,18 17 15,-18-17-15,18 17 16,-18-17-16,35 17 16,0-17-16,1 17 15,-19-17-15,18-1 16,-35 1-16,18 17 15,-18 0-15,-18 1 16,1-19-16,-1 19 16,1-36-16,-19 17 15,19-17 1,-19 0-16,19 0 16,-19 0-1,19 0-15,-1-17 0,18-1 16,18 18-1</inkml:trace>
  <inkml:trace contextRef="#ctx0" brushRef="#br0" timeOffset="199513.4361">17604 11836 0,'70'-36'0,"-35"19"16,36-1-16,-36 18 16,18 18-16,-35-1 15,-18 54-15,0-36 16,-35 53-1,-1-52-15,1 34 16,35-34-16,-18-1 16,36-18-16,17 1 15,1-18-15,34-18 16,-35 18-16,18-17 16</inkml:trace>
  <inkml:trace contextRef="#ctx0" brushRef="#br0" timeOffset="199864.2529">18274 11765 0,'18'-35'16,"-1"35"-16,1 0 15,-1 18 1,1-1-1,-18 18-15,0 1 16,18-19-16,-18 1 16,17 0-16,1 17 15,0-17-15,-1 17 16,1-18-16,0 1 16,-18 0-16,0 17 15,-18-17-15,18-1 16,-35 1-16,-18-18 15,17 18-15,19-18 16,-18 0-16,17 0 16,18-18-1</inkml:trace>
  <inkml:trace contextRef="#ctx0" brushRef="#br0" timeOffset="200119.3253">18838 11677 0,'-17'0'16,"17"35"-1,0 1-15,-18 52 16,18-35-16,18 0 0,-18-1 15,17-16-15,1 34 16,0-34-16,-18-19 16,17 18-16,-17-17 0,0 0 15,0-1-15</inkml:trace>
  <inkml:trace contextRef="#ctx0" brushRef="#br0" timeOffset="200682.7203">18221 12612 0,'18'0'31,"-1"0"-15,1 17-16</inkml:trace>
  <inkml:trace contextRef="#ctx0" brushRef="#br0" timeOffset="200815.981">18292 12965 0,'0'17'16</inkml:trace>
  <inkml:trace contextRef="#ctx0" brushRef="#br0" timeOffset="200932.7744">18362 13141 0,'0'18'15,"18"-18"1</inkml:trace>
  <inkml:trace contextRef="#ctx0" brushRef="#br0" timeOffset="202170.4593">18292 13670 0,'17'18'47,"1"-1"-32,-18 1 1</inkml:trace>
  <inkml:trace contextRef="#ctx0" brushRef="#br0" timeOffset="202311.1391">18292 13899 0,'17'18'15,"-17"0"1</inkml:trace>
  <inkml:trace contextRef="#ctx0" brushRef="#br0" timeOffset="202439.4643">18327 14041 0,'-18'0'31</inkml:trace>
  <inkml:trace contextRef="#ctx0" brushRef="#br0" timeOffset="204306.804">6914 13335 0,'0'-18'15,"-17"1"-15,-1 17 16,-17-18-16,17 18 16,1-18-16,-54 18 15,36 0-15,0 0 0,-18 0 16,17 18-16,-52 0 16,53 17-16,-18-17 15,18 17-15,17-17 0,0 52 16,1-52-1,34 35-15,1 17 0,0-34 16,17 16-16,0-16 0,71 34 16,-53-34-1,18-1-15,-19 0 0,19-17 16,70 17-16,-70-17 16,52-1-1,-70-17-15,-18 0 0,18 0 0,-35-17 16,17 17-16,-17 0 15,-1-18-15,1-17 16,-18 17-16,0-17 16,0 0-16,0-1 0,-18 1 0,-34-53 15,16 35-15,1 18 16,-53-36 0,35 36-16,0 17 0,-35 0 15,52 18-15,19 0 16,-1 0-16,1 0 0</inkml:trace>
  <inkml:trace contextRef="#ctx0" brushRef="#br0" timeOffset="205196.8135">8237 13370 0,'-17'0'31,"-1"-17"-31,18-1 16,-35 18-16,17 0 15,-17 0-15,-18 0 0,-35 18 16,17-18-1,18 35-15,-17-17 0,17-1 16,0 18-16,0 1 0,-18 34 16,54-17-16,17-17 15,0 52-15,35-53 16,0 0-16,89 18 16,-54-35-16,19-1 15,-19 1-15,36 0 0,88-1 16,-106-17-16,0 0 15,71-17-15,-88-19 16,-18 1-16,52-35 16,-69 17-16,-19 17 0,1-69 15,-36 69 1,1 1-16,-19-18 16,-34 18-16,17 0 0,-35 17 0,-71 0 15,71 18-15,0 0 16,17 18-16,-35 35 15,71-36-15</inkml:trace>
  <inkml:trace contextRef="#ctx0" brushRef="#br0" timeOffset="206737.1043">17568 14623 0,'0'-18'15,"18"18"16,53-18-15,-36 18-16,35 18 16,-34-18-16,17 35 15,-36 1-15,-17-19 16,0 1-16,-17 35 0,-1-36 16,0 19-16,-17-19 15,17 1-15,1 0 0,-1-18 16,18 17-16,18-17 15,17 0-15,18-17 16,-18 17-16,36-36 16,-36 36-16</inkml:trace>
  <inkml:trace contextRef="#ctx0" brushRef="#br0" timeOffset="207110.8053">18150 14552 0,'36'-18'16,"17"-17"-16,-36 35 15,19-17 1,-19 17-16,-34 17 31,-36 18-31,35 1 16,-17-19-16,-1 36 15,19-35-15,17 0 0,-18-18 16,18 17-16,18 18 16,-1-35-16,36 36 15,-35-36-15,17 17 16,18 1-16,-35 0 16,-1-1-16,1 1 15,-18 0-15,-18-1 0,1-17 16,-18 18-16,17-18 15,-35 0 1,35 18-16,1-18 0,-1 0 16,18-18-1</inkml:trace>
  <inkml:trace contextRef="#ctx0" brushRef="#br0" timeOffset="207504.0244">18644 14499 0,'18'-17'15,"17"17"1,1-18 0,-19 0-1,-17 36-15,-17-18 16,-1 18-16,0-18 15,-17 17-15,17 1 0,-17-1 0,17 19 16,1-19-16,17 1 16,-18 0-16,18-1 0,18 1 15,17 17-15,0-17 16,-17-1-16,17-17 16,-17 18-16,0 0 0,17-1 15,-53-17 16,-35 0-31,36 0 16,-19 0-16,-17 18 16,18 0-16,17 17 15,1-35-15,17 18 16</inkml:trace>
  <inkml:trace contextRef="#ctx0" brushRef="#br0" timeOffset="208071.0859">17762 15240 0,'-17'18'0,"17"52"16,0-35-16,17 54 16,-17-36-16,18 17 15,0-52 1,17-1-16,0-17 15,-17 0-15</inkml:trace>
  <inkml:trace contextRef="#ctx0" brushRef="#br0" timeOffset="208405.7739">18098 15222 0,'35'-35'15,"-18"35"-15,19 0 16,-19 0-16,1 0 0,0 18 16,-18-1-16,17 1 0,-17 0 15,0 52-15,0-52 16,0 17-16,0 0 16,0-17-16,18 0 15,0-1 1,17-17-1,-35 18-15,0 0 16,0-1-16,-35 36 16,-1-35-1,19-1-15,-36 19 16,35-19-16,0 1 0,36-18 16,0-18-1</inkml:trace>
  <inkml:trace contextRef="#ctx0" brushRef="#br0" timeOffset="208618.7782">18609 15222 0,'-35'36'15,"-1"-19"-15,19 36 16,17-18-16,17-17 15,36 17-15,-17-17 16,-1 0-16,18-18 0,-18 0 16,0 0-16,36 0 15,-36 0-15</inkml:trace>
  <inkml:trace contextRef="#ctx0" brushRef="#br0" timeOffset="208762.2048">18785 15275 0,'0'53'16,"-17"18"-1,17-18-15,17 35 0,1-53 16,0 53-16</inkml:trace>
  <inkml:trace contextRef="#ctx0" brushRef="#br0" timeOffset="208996.9669">18380 16069 0,'17'0'31,"-17"18"-31</inkml:trace>
  <inkml:trace contextRef="#ctx0" brushRef="#br0" timeOffset="209111.6632">18397 16351 0,'0'18'0,"0"0"0</inkml:trace>
  <inkml:trace contextRef="#ctx0" brushRef="#br0" timeOffset="209249.2483">18468 16616 0,'0'35'16,"0"0"-16,18-35 15,-18 18 1</inkml:trace>
  <inkml:trace contextRef="#ctx0" brushRef="#br0" timeOffset="209346.4943">18503 16810 0,'18'35'0,"-1"0"16,-17-17 0</inkml:trace>
  <inkml:trace contextRef="#ctx0" brushRef="#br0" timeOffset="209956.9939">17533 15998 0,'-18'18'15,"18"35"1,0 18 0,0-1-16,0 89 15,0 53-15,0-89 16,-35 142-16,35-124 15,-17-18-15,-1 18 0,18 0 16,-18 124-16,18-124 16,-17-35-16,17 0 15,0 0-15,17 70 16,-17-105-16,0-1 0,18-17 16,0 0-16,34 0 15,-16-35-15,87-1 16,-52-17-16,-1-17 0,-17-1 15,18 0-15,-18 1 16,-18-1-16</inkml:trace>
  <inkml:trace contextRef="#ctx0" brushRef="#br0" timeOffset="211464.6923">19103 10636 0,'-18'-17'15,"36"17"17,0 0-17,17-18-15,0 18 0,0-18 16,18 18-16,18-17 16,-53 17-16,17 0 15,0 17 1,-17 1-16,-18 0 15,0-1-15,0 1 16,0 17-16,0 0 16,0 1-16,17 17 0,-17 0 15,0 52-15,0-34 16,0 70 0,0-53-16,-17 71 15,17-88-15,-18 87 16,18-69-16,-18 87 15,18-88-15,0 106 16,0-88-16,18 88 16,-18-88-16,18 105 15,-1-87-15,19 88 16,-19-89-16,19 124 16,-36-141-16,35 141 15,-35-141-15,0 141 16,-18-124-1,1 142-15,-19-18 16,36-106-16,-17-35 16,17 17-16,0 0 0,-18 124 15,18-141 1,0 18-16,18 70 0,-18-106 16,17 106-1,-17-106-15,0 89 16,0-89-16,0 71 15,0-89-15,0 89 16,0-89-16,0 54 16,0-54-16,0 54 15,0-54-15,18 54 16,-18-71-16,35 53 16,-17-71-16,-18 0 15,35 53 1,-17-52-16,-1 17 0,-17 35 15,0-53-15,0 18 16,0 18-16,-17-36 16,-1 0-16,18-17 15,-18 17-15,18-17 16,0-1 0,0 1-16,18 0 15,0-1-15,-18 1 16,17-18-1,-17 17-15,0 1 16,-17-18 31,-1 0-47,0 18 16,-17-18-16,-53 35 15,35-17-15,-17 17 16,17-17-16,-18 17 0,-35-17 15,53-18-15,0-18 16,36 0 0</inkml:trace>
  <inkml:trace contextRef="#ctx0" brushRef="#br0" timeOffset="217116.8743">8308 12700 0,'-35'-18'0,"35"1"15,-36 17 1,19-18-16,-1 18 0,-35 0 15,18 0-15,0 18 0,-18-1 16,17 1-16,-87 17 16,88 1-16,-18-1 15,-35 0-15,52 0 16,-17 36-16,53-36 16,0 53-16,18-52 15,53 52 1,-19-35-16,90 0 15,-54-36-15,88 19 16,-88-19-16,89-17 16,-89-17-16,53-19 15,-70 19-15,17-54 16,-53 36-16,0-53 16,-35 52-16,-17-69 15,-19 69-15,-69-70 16,16 71-16,-69-18 15,69 36-15,-69-19 16,105 36-16,35-17 16,-17 17-1</inkml:trace>
  <inkml:trace contextRef="#ctx0" brushRef="#br0" timeOffset="217736.5716">9525 12629 0,'-18'-17'0,"-17"-18"16,0 17-16,-53 0 15,35 18 1,0 0-16,0 18 16,-71 17-16,71-17 0,1 17 15,-1 0-15,-36 54 16,72-37-16,-1 19 0,18-18 15,0 0-15,71 53 16,-18-71-16,17 18 16,71 0-16,-52-53 15,69 17 1,-70-34-16,-17-18 0,0 17 0,34-70 16,-52 52-1,-17-16-15,17-19 16,-53 18-16,-18-35 15,-17 53-15,-54-54 16,36 54-16,-52 0 16,52 17-16,-35 18 15</inkml:trace>
  <inkml:trace contextRef="#ctx0" brushRef="#br1" timeOffset="245681.8853">21643 11307 0,'18'-18'0,"-36"18"47,0 35-31,1 0-16,17 1 15,-36 70-15,19-36 16,-1 89-16,18-89 16,0 19-16,35-19 0,-17 1 15,53 17-15,-36-53 16,0 0-16,0-17 15,1-18-15,34 0 16,-34-18-16,-1 1 0,-18-18 16,1-1-16,-18 19 15,-18-54-15,-17 36 0,18 17 16,-36 1-16,-36-19 16,54 36-16,0 0 15,17 0-15,1 18 0,17 0 16</inkml:trace>
  <inkml:trace contextRef="#ctx0" brushRef="#br1" timeOffset="246062.7584">22260 11412 0,'18'0'15,"-18"-17"-15,-18 17 16,1 17-16,-1 19 15,18-19 1,0 19-16,0-1 0,0 0 16,0-17-16,35 35 15,-17-36-15,52 19 16,-34-19-16,34-17 16,-34 0-16,34 0 15,-52-17-15,17 17 16</inkml:trace>
  <inkml:trace contextRef="#ctx0" brushRef="#br1" timeOffset="246261.5499">22560 11430 0,'0'53'0,"-17"0"15,-1 35-15,18-35 16,-18 18-16,18-1 0,-17 1 16,17 34-1,0-52-15,0 18 16,17-53-16,-17-1 16</inkml:trace>
  <inkml:trace contextRef="#ctx0" brushRef="#br1" timeOffset="246605.9726">22913 11730 0,'0'18'16,"53"-1"0,-18 1-16,0-1 15,36 19 1,-18-19-16,-18 1 0,0-18 15,-17 18-15,17-1 16,-17-17-16,0 18 0,-18 0 16</inkml:trace>
  <inkml:trace contextRef="#ctx0" brushRef="#br1" timeOffset="246817.6358">23213 11642 0,'-35'70'16,"17"-17"0,-17 35-16,-18 1 15,35-37-15,18-34 0,-18 17 16,1 18-1</inkml:trace>
  <inkml:trace contextRef="#ctx0" brushRef="#br1" timeOffset="247516.6964">23795 11395 0,'0'-18'16,"-18"18"-1,1 18 1,-1-1-16,-35 89 16,18-35-16,17 17 0,0-17 15,1-1-15,17 1 16,17-18-16,1-1 0,53 19 16,-36-53-16,18-1 15,17-17-15,-17 0 16,0-35-16,-35 17 15,-18-35 1,0 18-16,-71 0 16,36 17-16,-53 1 15,53 17-15,-36 0 16,53 0-16,1 17 16</inkml:trace>
  <inkml:trace contextRef="#ctx0" brushRef="#br1" timeOffset="247796.245">24306 11465 0,'-17'0'15,"-36"36"-15,35-19 16,1 18-1,17 1-15,35 17 16,-18-36-16,19 19 16,-1-19-16,18 1 15,-18-18-15,18 0 16,-18 0-16,1-18 16,-19 18-16,1-35 15,-18 17-15</inkml:trace>
  <inkml:trace contextRef="#ctx0" brushRef="#br1" timeOffset="247991.1535">24518 11501 0,'0'70'16,"-18"36"-16,18 0 15,0 0 1,0-53-16,0 35 16,18-35-1,-18-36-15,0 1 0</inkml:trace>
  <inkml:trace contextRef="#ctx0" brushRef="#br1" timeOffset="248602.2483">25030 11659 0,'17'18'31,"36"0"-15,-18-1-1,1 1-15,34 17 16,-52 0-16,17-17 0,0 0 15,1-1-15,-1 19 16,-35-19-16,18-17 16,-18 18-16</inkml:trace>
  <inkml:trace contextRef="#ctx0" brushRef="#br1" timeOffset="248791.1857">25277 11659 0,'-53'71'15,"0"-1"-15,0 19 16,35-54-16,1 35 16,34-34-1,-17-19-15,18 1 0</inkml:trace>
  <inkml:trace contextRef="#ctx0" brushRef="#br1" timeOffset="249215.3275">25665 11395 0,'53'-18'16,"-1"-17"-1,1 35 1,-17 0-16,-19 0 0,1 35 16,-18 18-1,0-18 1,-18 18-16,18-35 0,0 35 15,18 0 1,0-36-16,-1 19 16,36 17-1,-18-36-15,-17 1 0,0 35 16,-18-18 0,-18-17-16,-35 17 15,-35 0-15,0-35 16,17 0-1,36 0-15,17 0 16</inkml:trace>
  <inkml:trace contextRef="#ctx0" brushRef="#br1" timeOffset="252483.6501">10336 12047 0,'0'-17'31,"-17"17"-15,-1-18-16,-17 18 15,17-18 1,1 18-16,-54-17 0,36 17 16,-53-18-1,52 1-15,-17 17 0,0 0 16,-17 0-16,17 0 0,0 0 15,-70 0-15,52 0 16,-52 17-16,52 1 16,0-18-16,-70 17 15,53 1-15,18 0 16,-89-1-16,71 1 16,-71 17-16,0-17 15,89 0-15,-1-18 16,0 17-16,-70 18 15,71-17-15,-1 0 16,-17-1-16,17 1 0,1 0 16,-1-1-16,1 1 0,-1 0 15,1-1-15,-1 1 0,18 17 16,-88 0 0,71-17-16,-72 35 15,90-35-15,-90 17 16,90-17-16,-90 17 15,89-18-15,-88 1 16,88 17-16,-88 1 16,71-19-16,-71 36 15,70-35-15,-52 17 16,52-17-16,-52 17 16,70-35-16,-71 35 15,54-17-15,-54 35 16,54-35-16,-54 52 15,71-35 1,-70 54-16,70-54 16,-53 53-16,53-53 15,-53 53-15,53-35 16,-88 53-16,71-53 16,-71 88-1,70-70-15,-88 88 16,89-71-16,-71 71 15,70-89-15,-52 89 16,52-89-16,-52 71 16,70-70-16,-36 70 15,37-70-15,-19 70 16,36-88-16,-18 88 16,35-71-16,1 72 15,17-72-15,0 71 16,17-70-1,1 52-15,-1-70 16,1 0-16,-18 0 0,18 18 16,17 34-1,-35-34-15,35 52 0,-17-52 16,0-18-16,34 88 16,1-18-1,-17-52-15,-19 0 0,19-19 16,34 54-16,-17-35 15,-18-18-15,1 0 16,17 0-16,-18 0 0,71 52 16,-53-34-16,70 35 15,-70-53-15,88 35 16,-88-35-16,88 35 16,-70-53-16,87 36 15,-87-36-15,-1 0 16,19-17-16,-19 0 15,107 35-15,-107-36 16,107 18-16,-107-17 16,89 17-1,-89-17-15,89 17 0,-88-35 16,70 36 0,-53-19-16,53 1 15,-70-1-15,70 1 16,-71-18-16,71 35 15,-70-17-15,53 0 16,-54-18-16,71 17 16,-53-17-16,53 0 15,-52 0-15,69 0 16,-87 0-16,88 0 16,-71 0-16,71 0 15,-71 0-15,88 0 16,-88 0-16,89-17 15,-89 17 1,106-18-16,-106 0 16,124 1-16,-124-1 15,106-17 1,-88 17-16,88-17 16,-106 17-16,106 1 15,-88-1-15,88 0 16,-88 1-16,106-36 15,-89 35-15,89-35 16,-89 18-16,107-36 16,-107 54-16,106-71 15,-105 52-15,123-70 16,-124 54-16,124-72 16,-123 71-16,105-88 15,-123 71-15,88-72 16,-88 89-1,-18-17-15,88-71 16,-35-18 0,-70 71-16,52-89 0,-70 89 15,0-18-15,18-88 16,-36 106-16,0 0 16,18-106-16,-53 88 15,18 0-15,-18-88 16,0 88-16,0 1 15,-18 16-15,1-16 0,-1-107 16,-17 106-16,-1-123 16,1 123-16,0 0 15,-36-88-15,1-18 16,17 124-16,0 0 16,0 0-16,-71-89 15,54 89-15,17 18 16,-18-18-16,19 17 0,-90-88 15,72 89-15,-1-1 16,-87-52-16,87 52 16,-17 1-16,-89-36 15,72 53-15,16 0 16,-122-35-16,123 35 16,-18 17-16,-106-34 15,106 52-15,-105-52 16,105 34-16,-88 1 15,70 18-15,-87-1 16,105 18-16,-88 35 16,88-17-16,18-1 15</inkml:trace>
  <inkml:trace contextRef="#ctx0" brushRef="#br1" timeOffset="254474.5322">26670 11677 0,'0'-18'15,"18"18"-15,17 0 16,0 0-1,0-17-15,36 17 16,-36 17-16,1-17 0,17 18 16</inkml:trace>
  <inkml:trace contextRef="#ctx0" brushRef="#br1" timeOffset="254608.2198">26688 11889 0,'88'0'16,"-35"17"-16,35-17 16,-35 0-16,-18 0 15</inkml:trace>
  <inkml:trace contextRef="#ctx0" brushRef="#br1" timeOffset="255921.8819">27711 11448 0,'-18'0'16,"18"-18"-16,0 36 31,18 17-15,-18 18-16,17 35 15,-17-35-15,18 53 16,0-53-16,-1 0 16,-17-18-16,18-17 15</inkml:trace>
  <inkml:trace contextRef="#ctx0" brushRef="#br1" timeOffset="256721.9747">28169 11501 0,'18'-18'31,"0"18"-15,-1 0-16,36-18 15,-18 18-15,1 0 0,34 0 16,-34 18-1,-19 0-15,18 34 16,-35-16-16,-17 52 16,-1-53-16,-17 36 15,0-54-15,-18 54 16,17-53-16,1 17 16,53-17-1,17-18 1,0 0-16,1 0 0,34 0 15,-35 0-15,1 17 16,-19-17-16</inkml:trace>
  <inkml:trace contextRef="#ctx0" brushRef="#br1" timeOffset="257255.1259">28698 11430 0,'18'-18'16,"17"18"-1,-17 0-15,53 0 16,-36 0-16,18 18 0,17 17 16,-34 1-16,-19-19 15,1 18-15,-18 18 16,0-17-16,-53 34 16,18-34-16,-36 16 15,54-34-15,-36 17 16,53-17-16,0 0 15,17-18-15,1 17 16,17-17-16,53 0 16,-52 0-16,-1 0 15,0 0-15,-17 18 0,35-18 16</inkml:trace>
  <inkml:trace contextRef="#ctx0" brushRef="#br1" timeOffset="257823.8662">29598 11518 0,'-18'-17'16,"1"-1"-1,-18 0-15,17 18 16,-35 0-16,18 0 16,17 36-1,18-19-15,0 18 16,35 18-1,-17-17-15,35 17 16,-35-18-16,34 35 16,-34-52-16,17 35 15,-35-35-15,0 17 16,-17-17-16,-19-1 16,1 1-16,-18-18 15,36 0-15,-19-35 16,19 17-16,17-17 15,0 17-15,17-17 16,19-1 0,34-16-16,-35 34 15,18-35-15,-35 18 16,0 17-16,-1-35 16,-17 35-16,-17 1 0,-19-18 15,1 17 1,17 18-16,-34-18 15,34 18-15</inkml:trace>
  <inkml:trace contextRef="#ctx0" brushRef="#br1" timeOffset="258268.3609">29951 11412 0,'-53'0'16,"18"18"-16,35 35 15,35 0 1,0-18-16,18 36 16,-18-36-16,36 36 15,-53-36 1,-1 18-16,-17-18 15,-17-17-15,-1-1 16,-17 1-16,17-18 0,-53 18 16,54-18-16,-18-18 15,-1 18-15,1-35 16,35 17-16,18 0 16,35-35-1,-18 36-15,53-36 16,-35 18-16,0-1 0,-18 1 15,0-18-15,18-17 16,-53 34-16,0 1 16,-17 17-16,-19 18 15,-34-17-15,17 17 16,-18 35-16,18-35 16</inkml:trace>
  <inkml:trace contextRef="#ctx0" brushRef="#br0" timeOffset="274662.9963">22560 13423 0,'18'0'94,"-18"18"-94,0-1 15,0 1-15,0 70 16,0-52-16,-18 17 0,18-1 15,0 19-15,-17 35 16,17-71-16,-18 53 16,0-52-16,18-1 15,-17 0-15,17-17 16,-18-1-16,18-34 31,18-36-15,-18 18-16,17-54 15,-17 36-15,18-35 16,0 53-16,-1-18 16,1 18-16,-1-18 15,1 18-15,0 17 16,-18 0-16,17 1 0,1-1 16,0 0-16,17 1 15,-17 17-15,-1 0 16,1 0-16,17 0 15,-17 17-15,-1-17 16,1 18 0,-18 0-16,18-18 15,-18 35-15,0-17 16,0 35 0,0-36-16,0 54 0,0-36 15,0 0-15,-18 1 16,18 16-16,0-16 0,-18 34 15,18-17 1,0-35-16,0 17 0,18-35 16,0 35-1,-1-35-15,1 0 0,17 0 16,-17 0-16,17-17 16,-17-1-16</inkml:trace>
  <inkml:trace contextRef="#ctx0" brushRef="#br0" timeOffset="275135.2937">23142 13935 0,'18'0'32,"0"17"-32,-1 1 15,18 17 1,1 1-16,17-1 15,17 18 1,-52-36-16,-1 1 0,36 17 16,-53-17-16,18-18 15,-18 18-15,18-18 16</inkml:trace>
  <inkml:trace contextRef="#ctx0" brushRef="#br0" timeOffset="275313.916">23424 13899 0,'-35'53'16,"0"0"-16,-18 35 15,18-52-15,-1 52 16,19-35-16,-18-18 15</inkml:trace>
  <inkml:trace contextRef="#ctx0" brushRef="#br0" timeOffset="275830.172">24077 13670 0,'18'18'16,"35"-1"-1,-18-17-15,0 0 16,36 0-1,-54 0-15,19 0 0,-19 0 0,1 0 16</inkml:trace>
  <inkml:trace contextRef="#ctx0" brushRef="#br0" timeOffset="275963.1835">24165 13899 0,'36'18'16,"34"-18"-1,-17 0-15,-18 0 0,1 0 16,-1-18-16</inkml:trace>
  <inkml:trace contextRef="#ctx0" brushRef="#br0" timeOffset="276469.915">24906 13458 0,'0'18'16,"0"53"-16,0-36 15,0 88 1,18 19-16,-18-90 15,17 54-15,1-70 16,-18-1-16,35-18 16</inkml:trace>
  <inkml:trace contextRef="#ctx0" brushRef="#br0" timeOffset="276758.9182">25188 13511 0,'89'18'15,"-1"0"1,0 70 0,-70-18-1,-18-17-15,-18 0 0,0 0 16,-17 0-16,17-18 0,1-17 15,-1 0 1,18-1-16,18-17 16,35 0-16,-18-17 15,18-1-15,-18 0 16,-17 1-16</inkml:trace>
  <inkml:trace contextRef="#ctx0" brushRef="#br0" timeOffset="277036.8876">25647 13564 0,'35'-17'16,"18"17"0,18 17-1,-18 19-15,-36-19 16,-17 54-16,0-36 15,-35 36-15,17-36 16,1-17-16,-1 34 16,18-34-16,0 0 15,35-1 1,1 1-16,34-18 16,-35 0-16,36 0 15,-53 0-15</inkml:trace>
  <inkml:trace contextRef="#ctx0" brushRef="#br0" timeOffset="277509.9658">26317 13511 0,'-53'-17'16,"0"17"0,36 17-16,-19 19 0,36 34 15,36 1 1,17-1 0,-18-34-16,36 34 15,-54-52-15,36 52 16,-35-52-16,-18 35 15,0-35-15,-18-1 16,-17-17-16,-18 0 16,18-17-16,-18-1 15,17-17-15,36-1 16,0 19-16,36-36 16,-19 18-16,54-36 15,-36 36 1,0-1-16,18-16 15,-35 34-15,-18-17 0,0-1 16,-18 19 0,1-1-16,-54 0 0,36 18 15,-18 0 1,35 18-16,18 0 16</inkml:trace>
  <inkml:trace contextRef="#ctx0" brushRef="#br0" timeOffset="277916.3227">26705 13458 0,'-17'0'0,"-1"0"16,0 18-16,18 17 15,18-17-15,0 17 16,17 1-16,0-1 0,0 0 15,18 53-15,-17-52 16,-19 17-16,1 17 16,0-35-16,-18 1 0,-18 17 15,0-36 1,1-17-16,-19 18 16,19-18-16,-19-18 15,36 1-15,-17-36 16,34 35-16,36-35 15,-17 18-15,52-36 16,-53 36-16,18-53 16,-35 53-16,-18-18 15,0 35-15,-71 0 16,18 1-16,0 17 16,-53 0-1,54 17-15,-1-17 0</inkml:trace>
  <inkml:trace contextRef="#ctx0" brushRef="#br0" timeOffset="284283.5197">20920 13423 0,'17'53'0,"-17"-18"16,0 54-16,0-36 15,-17 70-15,-1-52 16,0-19-16,1 19 16,17-36-16,-18 1 15,18-54 1,0-53 0,0 18-1,18-35 1,-1 18-16,1 17 15,-18 18-15,35-1 0,18-17 16,-17 36-16,-19-19 16,18 19-16,-17 17 15,0 0-15,-1 0 16,-17 17-16,18 1 16,-36 53-16,18-36 15,-17 0-15,-19 71 16,36-71-16,-35 71 15,35-71-15,0 18 16,0-17-16,0-19 16,18 1-16,17-1 15,-17 1-15,17-18 16,-17 0-16,-1 0 0,19 0 16,-19-18-1</inkml:trace>
  <inkml:trace contextRef="#ctx0" brushRef="#br0" timeOffset="284555.737">21484 13688 0,'18'0'15,"17"0"1,0 0-16,18 0 16,-17 0-16,16 0 15,-34 17-15,0-17 16</inkml:trace>
  <inkml:trace contextRef="#ctx0" brushRef="#br0" timeOffset="284695.0941">21555 13899 0,'70'0'15,"1"0"-15,-36 0 16,-17 0-16,17 18 15</inkml:trace>
  <inkml:trace contextRef="#ctx0" brushRef="#br0" timeOffset="311700.1774">22701 15734 0,'-17'-18'16,"-1"18"-16,0-17 16,36 34 15,0-17-16,-1 18-15,1 0 16,35 34-16,-36-16 0,36 17 16,-17 0-16,69 52 15,-52-34-15,18-18 16,-18-18-16,0 18 0,35 18 16,-53-54-16,18 19 15,-35-19-15,-1-17 16,-34-17-1,-1-19 1</inkml:trace>
  <inkml:trace contextRef="#ctx0" brushRef="#br0" timeOffset="312028.3093">23195 15752 0,'-35'17'16,"-36"54"-16,18-36 0,-35 88 16,53-52-1,0 0-15,-36 52 16,36-70-16,0 35 16,17-53-16,18-17 15</inkml:trace>
  <inkml:trace contextRef="#ctx0" brushRef="#br0" timeOffset="315893.0734">24236 16122 0,'17'0'16,"19"0"0,-1 0-16,53-18 15,-35 18-15,71-17 16,-36 17-16,88 17 16,-70-17-16,123 18 15,-105 0-15,140-1 16,-140-17-16,140 18 15,-140-18-15,52 0 16,-87 0 0,69-35-1,-122 17 1,-19 18-16,-34-18 0,-1 1 16</inkml:trace>
  <inkml:trace contextRef="#ctx0" brushRef="#br0" timeOffset="316187.215">26335 15963 0,'0'0'0,"18"0"15,34 18 1,-34-1-16,35 19 0,0-1 15,-35-17 1,17-1-16,-18 19 0,1-19 16,-18 1-16,0 17 15,-18-17 1,-52 17-16,35-17 16,-54-1-1,54 1-15,-18 0 16,36-18-16,-1 17 15</inkml:trace>
  <inkml:trace contextRef="#ctx0" brushRef="#br0" timeOffset="317211.7248">27270 15928 0,'0'-35'16,"0"17"-16,0 0 15,0 36 17,0 35-17,-18 0-15,18 53 16,0-71 0,18 18-16,35 17 15,-18-52-15,53 17 16,-35-35-16,-18 0 15,18-17-15,0-19 0,35-16 16,-70-1-16,35-36 16,-35 54-16,-18-53 15,0 53-15,-36-1 16,19 19-16,-19 34 16,19 1-16,-19 35 15,36 0-15,0 53 16,36-53-1,-19 0-15,54 70 16,-1 0-16,-52-52 16,17 17-16,-35-35 15,-17-18-15,-36 36 16,0-53-16,0-1 16,-70 19-16,52-36 15,0 0-15,-70 17 16,88-34-16,0 17 0,-35-18 15,53 0 1,0 1-16,17 17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11:18.65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20990 4445 0,'0'-35'16,"-17"17"-16,-1 0 15,-17-17-15,17 18 16,-17-1-16,17 18 16,-52 0-16,-1 18 15,36 17-15,-18 18 16,18-18-1,17 0-15,0 36 16,18-18-16,36 35 16,-19-53-16,54 18 15,-36-35-15,36-1 16,-36 1-16,-17-18 16,34-18-16,-34 1 15,0 17-15,-1-35 16,-17-1-16,0 19 0,0-54 15,-17 36-15,-1-53 16,0 52 0,1-34-16,17 52 15,-18-17-15,36 52 32,-1 36-17,1-35-15,35 53 16,-18-36-16,18 18 15,-35-36-15,17 36 16,-17-35-16,-1-18 0,1 35 16,0-17-1,-1-18-15</inkml:trace>
  <inkml:trace contextRef="#ctx0" brushRef="#br0" timeOffset="321.3584">21484 4374 0,'18'0'31,"17"0"-15,0 0-16,18 0 16,-17 0-16,-1-17 15,-18 17-15,1 17 16,-18 1-16,-18 0 15</inkml:trace>
  <inkml:trace contextRef="#ctx0" brushRef="#br0" timeOffset="487.4096">21519 4586 0,'18'18'16,"17"-18"-16,18-18 15,-17 18-15,-19 0 16,18-18-16,-17 18 0,0 0 16</inkml:trace>
  <inkml:trace contextRef="#ctx0" brushRef="#br0" timeOffset="889.2599">21890 4128 0,'53'-18'16,"-18"18"-16,36-18 15,17 36 1,-53 0-16,0 17 16,-17 0-16,-18 36 15,0-36-15,-35 53 16,17-53-16,-35 18 16,36-17-16,-1-1 15,0-18-15,18 19 16,0-19-16,36 19 15,-19-36 1,18 17-16,1-17 0,34 18 16,-52-18-16,17 0 15,-17 0-15,-18 18 16</inkml:trace>
  <inkml:trace contextRef="#ctx0" brushRef="#br0" timeOffset="3613.7392">26476 3951 0,'0'-18'0,"0"1"15,-18-1-15,18 1 16,-17-1-16,-1 18 15,0-18-15,1 18 16,-1 0-16,-17 53 16,17-18-16,18 54 15,0-36-15,18 52 16,17-52-16,18 36 16,-35-54-16,17 18 15,-17-36 1,17 1-16,-35 0 15,-18-1 1,-35-17-16,18 0 16,-35-17-16</inkml:trace>
  <inkml:trace contextRef="#ctx0" brushRef="#br0" timeOffset="3719.6996">26211 4427 0,'18'-17'15,"53"17"-15,-18-18 16,35 0-1,-53 18-15,18-17 0,-18 17 16,0-18-16,-17 18 16</inkml:trace>
  <inkml:trace contextRef="#ctx0" brushRef="#br0" timeOffset="4030.4577">26776 3845 0,'-18'0'15,"1"0"1,17 53-16,0-18 15,17 54-15,18 52 16,-17-53 0,17 0-1,-17-53-15,0-17 16,-1 17-16,1-17 0,0-18 0,17 0 16</inkml:trace>
  <inkml:trace contextRef="#ctx0" brushRef="#br0" timeOffset="4363.6636">27111 4233 0,'-35'-17'15,"17"-1"1,-17 0 0,35 36-16,-35 35 15,35-35-15,17 35 16,18-18-16,1 0 15,-1-35-15,18 18 16,-35-36-16,-1 18 16,1-18-16,-18 1 15,-18-18 1,1 17-16,-1 0 0,0 1 16,18 34-1,18 19 1,0-19-16,17 1 15,0-1-15,-17 1 16,35 0 0,-18-18-16,-17 0 15</inkml:trace>
  <inkml:trace contextRef="#ctx0" brushRef="#br0" timeOffset="4603.7329">27287 3757 0,'36'35'16,"17"18"0,-18-17-16,0 16 0,36 107 15,-36-18 1,-35-88-16,0 35 15,0-35-15,-35 0 16,35-35 0,-18-18-16</inkml:trace>
  <inkml:trace contextRef="#ctx0" brushRef="#br0" timeOffset="4887.7346">27834 4128 0,'53'0'0,"0"-18"16,18 0 0,-19 1-1,-34 17 1</inkml:trace>
  <inkml:trace contextRef="#ctx0" brushRef="#br0" timeOffset="5014.7341">27887 4269 0,'53'0'16,"-18"0"-16,-17 0 15,17 0-15,18 0 16,-35-18-16</inkml:trace>
  <inkml:trace contextRef="#ctx0" brushRef="#br0" timeOffset="5332.0261">28416 3898 0,'0'18'15,"0"17"1,-17-17-16,17 17 15,17 0-15,-17-17 0,18 0 16,0-1-16,17 19 16,0-36-16,-17 17 0,17-17 15,0 0-15,18 0 16,-18 0-16,18-17 16,-35-1-16,0 18 15,-18-18-15,-18 18 47</inkml:trace>
  <inkml:trace contextRef="#ctx0" brushRef="#br0" timeOffset="5558.9596">28593 4004 0,'17'71'15,"-17"-18"-15,36 17 16,-36-35-16,17 18 0,1 18 16,-18-36-16,17 0 15,-17-17-15,0 17 16,-17-17-16</inkml:trace>
  <inkml:trace contextRef="#ctx0" brushRef="#br0" timeOffset="7383.3501">20920 5627 0,'-18'-35'0,"0"17"15,-17 0-15,0 1 16,0 17-16,-1 0 16,-34 17-16,17 19 15,18-1-15,17 0 16,0 36-16,18-36 15,18-17-15,70 52 16,-17-70 0,-18 0-16,17-35 15,-35 17-15,-17 1 16,0-19-16,-18 19 16,-18-36-16,0 53 15,-17-18 1,18 18-16,-1 0 15,18 18-15,18 35 16,-1-18-16,36 35 16,-35-52-16,52 17 15,-34-35-15,-1 18 0,-18-18 16</inkml:trace>
  <inkml:trace contextRef="#ctx0" brushRef="#br0" timeOffset="7761.8609">21361 5539 0,'17'0'16,"36"0"0,-17 0-16,-19 0 0,36 0 15,-35 0-15,-1 0 16</inkml:trace>
  <inkml:trace contextRef="#ctx0" brushRef="#br0" timeOffset="7897.8551">21396 5733 0,'18'17'16,"17"-17"-16,35 0 15,19-17 1,-36-1-16,-36 0 16</inkml:trace>
  <inkml:trace contextRef="#ctx0" brushRef="#br0" timeOffset="8379.715">21908 5380 0,'-18'0'16,"36"-18"-1,-1 18-15,71 18 16,-35 0 0,-35-1-16,17 1 15,-17 17 1,-18 18-16,-18-35 0,-35 35 16,36-18-16,-36 18 15,53-36 1,-18 1-16,18 17 15,18-17-15,35 0 16,-18-18-16,18 0 16,-18 0-16,18 0 15,-35 0-15,-1 0 16</inkml:trace>
  <inkml:trace contextRef="#ctx0" brushRef="#br0" timeOffset="8624.899">22454 5627 0,'18'0'16,"0"0"0,-18-18-16,17 18 15,1 0-15</inkml:trace>
  <inkml:trace contextRef="#ctx0" brushRef="#br0" timeOffset="8996.5957">22807 5503 0,'-18'0'0,"1"18"16,-1 0-1,18-1-15,0 1 0,-17 35 16,34-18-16,18 18 16,1-53-16,17 18 15,-36-18-15,54 0 16,-54 0-16,36-53 16,-35 35-16,0-35 15,-18 36-15,-18-36 16,0 35-16,-35-17 15,36 35-15,-1-18 16,-17 18-16,17 0 16,1 18-16,17-1 15</inkml:trace>
  <inkml:trace contextRef="#ctx0" brushRef="#br0" timeOffset="9352.8835">23266 5556 0,'-18'-17'16,"18"34"-16,0 1 15,0 0-15,0-1 0,0 36 16,18-35-1,-1-1-15,19 19 16,17-36-16,-36 0 16,1 0-16,17 0 15,-17-18-15,-1 0 0,1-35 16,-18 36 0,0-1-16,0 1 15,-18-1-15,-17 0 0,17 1 0,-52-1 16,35 0-16,17 18 15,18 18-15,-18-18 16,18 18-16,18-18 0,0 17 0,-1-17 16</inkml:trace>
  <inkml:trace contextRef="#ctx0" brushRef="#br0" timeOffset="9648.3272">23795 5362 0,'0'18'16,"18"17"-1,-18-17-15,17 17 16,1 36 0,-1-36-16,-17 18 0,18-18 15,-18 0-15,18 54 16,-18-72-16,17 18 0,-17-17 16</inkml:trace>
  <inkml:trace contextRef="#ctx0" brushRef="#br0" timeOffset="12054.1947">26229 5327 0,'0'-18'15,"0"1"-15,0-1 16,0 0-16,-35 1 16,35-1-16,-36 0 15,19 18 1,-36 18-16,35 0 15,-17 17 1,35 0-16,0 54 0,18-54 16,17 53-1,-17-53-15,34 36 16,-34-54-16,0 19 16,-18-19-16,-18 1 15,-35-36 1</inkml:trace>
  <inkml:trace contextRef="#ctx0" brushRef="#br0" timeOffset="12167.5484">25912 5627 0,'35'0'15,"18"-18"1,53-17-16,-71 35 16,18-18-16,-18 1 0,36 17 15</inkml:trace>
  <inkml:trace contextRef="#ctx0" brushRef="#br0" timeOffset="12451.5328">26476 5168 0,'-18'35'0,"1"18"15,17 36 1,17-1 0,1 0-16,0-35 15,17 17-15,18-17 16,-18-35-16,-17 0 15,17-18-15</inkml:trace>
  <inkml:trace contextRef="#ctx0" brushRef="#br0" timeOffset="12795.7881">26793 5486 0,'-35'0'0,"18"0"15,-1 0-15,0 17 16,18 1-16,-17 0 0,17 35 16,17-36-16,-17 1 0,18-1 15,35 1-15,-36 0 16,19-18-16,-19-18 0,1 0 16,-18 1-1,0-18 1,-18 17-16,18 0 15,0 36 1,36-18 0,-19 18-1,1-18-15,35 17 16,-35 1-16,-1-18 0,18 0 16,-35 17-16,18-17 15</inkml:trace>
  <inkml:trace contextRef="#ctx0" brushRef="#br0" timeOffset="13022.0442">27023 5098 0,'53'53'16,"0"35"-1,-18-53-15,18 71 16,-18 0 0,-17-36-16,-18 54 15,-18-71-15,18 35 16,-18-53-16,1 18 16</inkml:trace>
  <inkml:trace contextRef="#ctx0" brushRef="#br0" timeOffset="16025.8267">27552 5450 0,'0'-17'62,"-18"17"17,18-18 14,18 1-77,0-1 0,-1-17-1,1 17-15,0 0 16,-18 1-16,17 17 0,1 0 47,-18 17-32,17 1 1,-17 0-16,18-18 16,-18 17-16,18 1 15,-18 0-15,17-1 16,1-17 15,-18-17-31,18 17 16,-1-18-1,-17 0-15,18 1 0,0-1 16,-18 0-16</inkml:trace>
  <inkml:trace contextRef="#ctx0" brushRef="#br0" timeOffset="16382.1135">27570 5627 0,'17'0'31,"1"-18"-16,0 1-15,-1-1 16,1 18 0,-1-18-16,1 36 31,-18 0-31,18-1 16,-1 1-16,1-1 15,17-17-15,-17 0 16,0 0-16,-1 0 0,1-17 15,-18-1-15,0-17 16,0 17 0,0 1-1,0-1-15</inkml:trace>
  <inkml:trace contextRef="#ctx0" brushRef="#br0" timeOffset="16743.4307">28258 5203 0,'-18'-17'16,"0"17"0,1 17-16,-1 19 15,18-19-15,0 36 16,0-35 0,0 0-16,35 17 15,1-17-15,16-18 16,-16 0-16,17-18 15,-18 18-15,0-18 16,-35 1-16,18 17 16,-36 0-16</inkml:trace>
  <inkml:trace contextRef="#ctx0" brushRef="#br0" timeOffset="16933.6936">28381 5256 0,'0'71'15,"0"-36"-15,0 53 16,0-52-16,0-1 0,18 0 16,-18 1-16,17-19 0,1 36 15,0-35 1</inkml:trace>
  <inkml:trace contextRef="#ctx0" brushRef="#br0" timeOffset="17127.5485">28681 5433 0,'17'0'47,"-17"17"-32,0-34-15</inkml:trace>
  <inkml:trace contextRef="#ctx0" brushRef="#br0" timeOffset="17701.2279">29034 5309 0,'0'-17'16,"-18"17"-1,0 0 1,-17 35-16,35 0 16,-18-17-16,18 35 15,18-18-15,0-17 0,17 17 16,-17-17-16,17-18 15,18 0 1,-18-18-16,18-17 16,-18-18-16,-35 35 15,18-17-15,-18 17 16,-18-17-16,-17 0 16,17 17-16,-17 0 15,0 18-15,17 0 16,18 18-1</inkml:trace>
  <inkml:trace contextRef="#ctx0" brushRef="#br0" timeOffset="18111.7611">29475 5292 0,'-18'0'0,"0"35"15,18-17-15,0 17 16,18 18-1,-18-18-15,35 0 16,-17-17-16,35 17 16,-36-35-16,19 0 15,-19 0-15,1-17 0,17-1 16,-17-17-16,0 17 16,-18-17-16,0 0 15,0-1-15,-18 19 0,0-1 16,1 0-16,-1 1 15,-17-1-15,17 18 16,18 18 0</inkml:trace>
  <inkml:trace contextRef="#ctx0" brushRef="#br0" timeOffset="18406.8265">29951 5186 0,'17'-18'0,"-34"36"15,17 17 1,0 18 0,0-35-16,17 17 15,19 0 1,17-35-1,-36 0-15,54 0 16,-36 0-16,0-17 16,1 17-16,17-18 0,-36 18 15,19-18 1,-36 1-16,-18 17 16</inkml:trace>
  <inkml:trace contextRef="#ctx0" brushRef="#br0" timeOffset="18606.9258">30163 5239 0,'17'70'0,"1"-17"16,-1 18-1,1-36-15,0-17 0,-1 35 16,1-36 0,-18 1-16,0 0 0</inkml:trace>
  <inkml:trace contextRef="#ctx0" brushRef="#br0" timeOffset="22048.8269">28716 6227 0,'-18'-18'15,"18"36"-15,-35-1 16,35 1-16,-35 17 15,35-17-15,0 52 16,0-52-16,18 52 16,-18-34-16,17-1 15,1-17-15,-1 17 0,36 0 16,-35-17 0,0 0-16,-1-18 15,19-18-15</inkml:trace>
  <inkml:trace contextRef="#ctx0" brushRef="#br0" timeOffset="22639.1266">29087 6315 0,'0'17'62,"-18"1"-46,18 0-16,-18-1 16,1 1-16,17 0 15,0-1-15,17 1 16,1-1-16,35-17 15,-36 0-15,19 0 16,-19 0-16,19 0 0,17-17 16,-36 17-16,1 0 15,-1-18-15,1 18 16,-18-17-16</inkml:trace>
  <inkml:trace contextRef="#ctx0" brushRef="#br0" timeOffset="22855.4776">29298 6315 0,'0'53'15,"0"-36"-15,0 19 0,18 52 16,-18-53-1,17 0-15,19 18 16,-19-35-16,1 0 0,17-1 16</inkml:trace>
  <inkml:trace contextRef="#ctx0" brushRef="#br0" timeOffset="23084.5484">29686 6491 0,'18'0'16,"-18"18"15</inkml:trace>
  <inkml:trace contextRef="#ctx0" brushRef="#br0" timeOffset="24930.9499">30004 6350 0,'0'-18'16,"-18"18"0,0 0-16,1 18 15,-18 35 1,35-35-16,0-1 16,0 18-16,17-17 0,18 17 15,-17-17 1,0-18-16,35 18 15,-18-36-15,-17 18 0,-1 0 16,1-35-16,-18 17 16,0-17-16,0 17 15,-18 1-15,1-1 16,-36-17-16,17 17 16,19 18-16,-1 0 15,18 35-15</inkml:trace>
  <inkml:trace contextRef="#ctx0" brushRef="#br0" timeOffset="25298.0164">30357 6385 0,'-18'0'15,"18"18"1,-18 0-16,18-1 0,-17 1 16,17-1-16,0 54 15,17-53-15,1-1 0,0 1 16,17 0-16,18-18 15,-18 0-15,-17 0 16,17-18-16,-17 0 0,-18-17 16,0 17-16,0-17 15,-36 0-15,1 0 16,0 17-16,-18 0 16,18 18-16,17 0 0,-17 18 15</inkml:trace>
  <inkml:trace contextRef="#ctx0" brushRef="#br0" timeOffset="25792.3952">30833 6297 0,'-18'18'32,"1"-18"-32,17 17 0,-18 1 15,18 0-15,-18-1 0,18 1 16,0 0-16,18-1 15,0-17 1,17 18-16,-18-18 16,19 0-16,-19 0 15,1-18-15,0 18 16,-1 0-16,-34 0 31</inkml:trace>
  <inkml:trace contextRef="#ctx0" brushRef="#br0" timeOffset="25987.8857">30939 6332 0,'0'36'16,"17"17"-16,-17-1 15,18 1 1,0-17-16,-1-19 16,-17 1-1</inkml:trace>
  <inkml:trace contextRef="#ctx0" brushRef="#br0" timeOffset="26843.1875">31415 6368 0,'-18'-18'16,"1"18"-1,-1 0 1,-17 18-16,17-1 16,0 1-1,18 0-15,0 17 0,0-18 16,0 1-16,18 0 0,0-1 15,17 19-15,-17-19 16,35-17-16,-36 18 16,18-36-16,-17 18 15,0-35 1,-18 17-16,0-17 16,-18 17-16,0-17 15,1 18-15,-18-1 16,17 0-16,0 18 0,18-17 15,-17 17-15</inkml:trace>
  <inkml:trace contextRef="#ctx0" brushRef="#br0" timeOffset="27159.7087">31697 6403 0,'-18'0'16,"1"35"-1,-1 0 1,18 1-16,35-1 16,1 0-16,-1 1 15,0-36-15,18 0 16,-35-18-16,-1 0 15,1 1-15,0-19 16,-18 1-16,-18 0 16,0 17-16,-17-17 15,18 17-15,-36 18 16,35 0-16,0 0 16,1 0-16</inkml:trace>
  <inkml:trace contextRef="#ctx0" brushRef="#br0" timeOffset="27705.328">32050 6421 0,'0'17'31,"-18"1"-31,18 17 16,0-17-16,18 17 15,-18-17-15,35 17 16,-17-17-16,-1-1 16,-17 1-16,18-18 15,-18-18 16,-18 18-15,18-17-16,-17 17 16,34 0-1,1-18 1,0 18 0,-18-18-1,0 1 1,17 17 31,1 0-16,-36 0 0</inkml:trace>
  <inkml:trace contextRef="#ctx0" brushRef="#br0" timeOffset="28377.9595">32015 6315 0,'17'0'15,"-17"35"1,18-35-16,-18 18 16,18 17-16,-18-17 15,17 17-15,1 18 16,-1-36-16,-17 19 0,18 17 15,-18-18 1,0 0-16,18-17 16,-18-1-16,-18-17 15,18-17 1,0-1-16,0-17 16,0 17-16,-18 1 15,18-19-15,-17 19 16,-1-19-16,18 19 0,-17-19 15,-1 19 1,18-1 0,0 1-16,18 34 47,-1 18-32,-17-17 1,0 0-16,18 35 0,-1-36 15,1 19 1,-18-19-16,0 1 16,0 0-16,-18-18 15</inkml:trace>
  <inkml:trace contextRef="#ctx0" brushRef="#br0" timeOffset="28683.2346">32156 6297 0,'0'-18'16,"17"18"-16,19 18 15,-1-18-15,-17 18 0,52 17 16,-52 0-16,17 18 16,-17-18-16,17 36 15,-35-36-15,0 36 16,0-36-16,-35 18 16,35-35-1,-36 17-15,19-35 16</inkml:trace>
  <inkml:trace contextRef="#ctx0" brushRef="#br0" timeOffset="95846.2882">9613 14728 0,'0'-17'32,"0"34"46,0 1-63,18 0-15,-18 17 16,0 36-16,0-18 16,17 17-1,-17-35-15,0 36 16,18-36-16,-18-17 0,0 35 15,0-36 1,18-17-16</inkml:trace>
  <inkml:trace contextRef="#ctx0" brushRef="#br0" timeOffset="97041.1951">9490 15487 0,'0'0'0,"-18"0"16,18-18 15,18 18-15,-1 18-1,1-18-15,17 18 16,1-1-16,-1 19 16,-18-19-1,1 18 1,-18-17-16,0 0 0,0 17 16,-18-17-1,1-1-15,-1 1 0,18 0 0,-17-1 16,-19 1-1,19-1-15,-1 1 16,18 0-16,35-18 16,-17 17-1,17-17-15,-17 0 0,-1 0 0,19 0 16,-19 18-16,1-18 16,0 0-16,-1 0 0</inkml:trace>
  <inkml:trace contextRef="#ctx0" brushRef="#br0" timeOffset="98093.2394">9648 14711 0,'0'-18'0,"0"1"31,0-1-15,-17 0-1,17 1 1</inkml:trace>
  <inkml:trace contextRef="#ctx0" brushRef="#br0" timeOffset="98238.2707">9648 14305 0,'0'-35'0,"-17"0"16,17-18 0,0 35-16,0-17 15</inkml:trace>
  <inkml:trace contextRef="#ctx0" brushRef="#br0" timeOffset="98388.2509">9666 13705 0,'-18'-52'16,"18"34"-16,0-17 0,0-36 15,0 18 1,0 18-16</inkml:trace>
  <inkml:trace contextRef="#ctx0" brushRef="#br0" timeOffset="98540.1766">9631 12894 0,'0'-71'16,"0"19"-16,0 34 16,0-35-16,0 35 15</inkml:trace>
  <inkml:trace contextRef="#ctx0" brushRef="#br0" timeOffset="98710.4864">9631 12206 0,'0'-35'16,"0"0"-1,0 17 1</inkml:trace>
  <inkml:trace contextRef="#ctx0" brushRef="#br0" timeOffset="99009.7077">9613 11183 0,'0'-18'16,"0"-34"-16,0 34 15,0-17-15,0 17 16,0 0-16,0 1 16,0-1-1,-17 0 1</inkml:trace>
  <inkml:trace contextRef="#ctx0" brushRef="#br0" timeOffset="99717.0553">9525 10971 0,'-18'0'0,"1"0"16,-1 18-1,0-18 1,1 0-16,-1 18 15,1-18-15,-1 0 16,0 0-16</inkml:trace>
  <inkml:trace contextRef="#ctx0" brushRef="#br0" timeOffset="99851.1593">8996 11024 0,'-53'0'15,"18"18"-15,-54 0 16,54-18 0</inkml:trace>
  <inkml:trace contextRef="#ctx0" brushRef="#br0" timeOffset="100018.3697">8220 10918 0,'-18'0'0,"0"-17"0,-17 17 16,18 0 0</inkml:trace>
  <inkml:trace contextRef="#ctx0" brushRef="#br0" timeOffset="100087.7576">8079 10901 0,'-36'0'0,"72"0"15,-89 0-15,17 0 0,-34 17 16,35-17-16,-36 0 15,36 0-15,-1 0 16</inkml:trace>
  <inkml:trace contextRef="#ctx0" brushRef="#br0" timeOffset="100262.7775">7285 10848 0,'-18'0'0,"18"-18"15,0 1-15,-17 17 16,-1 0-16,-17 0 16,17 0-16,-17 17 15,-1 1-15,-16 0 16</inkml:trace>
  <inkml:trace contextRef="#ctx0" brushRef="#br0" timeOffset="100473.4783">6579 10918 0,'-17'0'15,"-19"-17"1,1 17-16,17-18 16,1 18-16,-36 0 15,-18 0-15,54 18 16,-71-18-1,52 17-15,1-17 0,-53 0 16,53 0-16,-1 0 16</inkml:trace>
  <inkml:trace contextRef="#ctx0" brushRef="#br0" timeOffset="100701.8273">4798 10954 0,'-18'-18'15,"18"0"1</inkml:trace>
  <inkml:trace contextRef="#ctx0" brushRef="#br0" timeOffset="100902.6854">4604 11007 0,'-18'0'15,"0"0"-15,1 0 16,-1 0 0,-17 0-16,17 0 15,1 0-15,-1 17 0,0-17 16,-17 18 0,17 0-16,1-18 0</inkml:trace>
  <inkml:trace contextRef="#ctx0" brushRef="#br0" timeOffset="101001.5869">4092 11113 0,'-17'0'0</inkml:trace>
  <inkml:trace contextRef="#ctx0" brushRef="#br0" timeOffset="101157.0631">3951 11165 0,'0'0'0,"-18"0"0,1-17 15,-1 17 1,1-18-16,-1 18 16,0 18-16</inkml:trace>
  <inkml:trace contextRef="#ctx0" brushRef="#br0" timeOffset="101290.9919">3722 11254 0,'0'-18'16,"0"0"-16</inkml:trace>
  <inkml:trace contextRef="#ctx0" brushRef="#br0" timeOffset="102807.9634">3069 10813 0,'18'-18'15,"-18"0"-15,0 36 32,-18-18-32,1 18 15,17 17-15,-18 0 16,0 0-16,1 1 0,-19 52 15,36-35-15,0 0 16,0-36-16,36 19 16,-19-36-16,36 17 15,-18-17-15,36 0 16,-36-17-16,18-1 16,-35 18-1,-1 0-15</inkml:trace>
  <inkml:trace contextRef="#ctx0" brushRef="#br0" timeOffset="102986.7021">3228 11060 0,'-18'70'15,"18"36"-15,-17 0 16,17-53-16,0 53 16,0-71-1</inkml:trace>
  <inkml:trace contextRef="#ctx0" brushRef="#br0" timeOffset="112046.027">3316 11624 0,'-18'0'15,"18"35"1,0 18 0,0-17-16,0 69 15,0-52-15,18 18 16,-18 17-16,18 0 0,-1 124 16,-17-89-16,0 1 15,18 123 1,0-124-16,-18 1 0,17-18 0,1 88 15,-18-106 1,0 0-16,18 0 0,-18-17 16,17 70-16,-17-88 15,36 17-15,-36-34 16,17-1-16,1 0 16,-18-17-1</inkml:trace>
  <inkml:trace contextRef="#ctx0" brushRef="#br0" timeOffset="112546.7808">3457 13917 0,'0'18'15,"-17"17"-15,17 36 16,0-36-16,17 18 15,-17 53 1,18-53-16,-18 70 16,0-70-16,0 17 15,0 1-15,0 0 0,-18 52 16,18-70-16,0 18 16,0-54-16,18-17 15,0 0-15</inkml:trace>
  <inkml:trace contextRef="#ctx0" brushRef="#br0" timeOffset="112784.7656">3228 14799 0,'18'71'15,"-1"-54"-15,18 36 16,-17-35-16,0-1 16,17-17-16,-17 0 0,17 0 15,0-35-15,-17 18 16,0-54-16,-1 18 16,-17 18-16</inkml:trace>
  <inkml:trace contextRef="#ctx0" brushRef="#br0" timeOffset="113230.3883">3087 11942 0,'-18'0'16,"1"0"-1,17 17 1,-18-17-16,36-17 16,-1 17-16,1-36 0,-1 1 0,1 0 15,17-1-15,18-69 16,-35 69-16,0-17 16,-1-17-16,1 52 15,-18 1-15,17 34 16,-17 1-16,36 70 15,17 0 1,-18-52-16,0-1 16,18-18-16,-18-17 0</inkml:trace>
  <inkml:trace contextRef="#ctx0" brushRef="#br0" timeOffset="114381.8476">4110 15505 0,'18'17'16,"17"-17"-1,0 0 1,0 0-16,18 0 0,71 0 16,-54 0-16,18 0 15,107-17-15,-90-1 16,19 18-16,140-18 15,-140 18-15,-1 0 0,142 18 16,-124 0 0,141-1-16,-123 1 15,123 0-15,-141-18 16,106 0 0,-123-18-16,70 0 0,-106 1 15,88-1 1,-87 18-16,69-35 15,-87 35-15,70-18 16,-70 18-16,-19 0 0,1 0 16,-17 0-16,-1 0 15,0 0-15,0 0 0,18 0 16,-17 0-16,17 0 16,-36 0-16,54 0 15,-54 0-15,54 0 16,-53 0-16,35 0 15,-18 0-15,0 0 16,-17 0-16,17 0 16</inkml:trace>
  <inkml:trace contextRef="#ctx0" brushRef="#br0" timeOffset="114699.6038">8573 15117 0,'17'17'16,"1"1"-16,35-1 15,-36 1-15,19 0 0,34 17 16,-35-17-16,18 35 15,-35-18 1,0-18-16,-1 1 0,1 17 16,-18-17-16,18-18 0,-18 18 15,0-1 1,-36-17-16,19 0 16,-19 18-1,19-18-15,-19 18 16,19-18-16,-18 17 15,17-17-15</inkml:trace>
  <inkml:trace contextRef="#ctx0" brushRef="#br0" timeOffset="115250.3167">4357 15240 0,'0'-18'15,"-71"18"1,36 18-16,-71 53 16,53-36-1,0 0-15,-35 36 16,53-36-16,-18 36 15,53-36-15,0-18 0,0 1 16,35 17-16,0-17 0,1 17 16,17-17-16,17 0 0,-17 17 15,18-18 1</inkml:trace>
  <inkml:trace contextRef="#ctx0" brushRef="#br0" timeOffset="120005.9205">10354 14781 0,'0'-17'15,"-18"17"1,18-18 15,0 36 32,0-1-48,0 19-15,0-19 16,0 36 0,0-17-16,0-19 0,0 18 0,18 36 15,-18-53-15,0-1 16,18 1-16,-18 0 15,0-1-15,17-17 16,-17 18-16,0-1 31</inkml:trace>
  <inkml:trace contextRef="#ctx0" brushRef="#br0" timeOffset="120633.0951">10213 15469 0,'-18'0'16,"1"0"-1,34-17 1,19 17-1,-1 0-15,0 0 16,-17 0-16,-1 35 16,1-17-16,-18-1 15,0 1-15,-18 17 16,-17 0-16,17 1 16,1-19-16,-1 19 15,1-19-15,17 1 0,0 0 16,17-18-16,18 0 15,-17 0 1,0 0-16,-1 0 16,1 0-16,0 0 0,-1 0 15</inkml:trace>
  <inkml:trace contextRef="#ctx0" brushRef="#br0" timeOffset="120810.6745">10548 15575 0,'0'18'16,"18"-18"0,-1 17-1,1-17 1</inkml:trace>
  <inkml:trace contextRef="#ctx0" brushRef="#br0" timeOffset="121127.1474">10742 15505 0,'-18'0'16,"18"17"-1,0 1-15,0 0 16,0 17-16,0-18 0,18 19 0,-18-1 16,35 0-1,-35 1-15,18-36 0,0 17 16,17-17 0,-17 0-16,-1-17 0,1-1 15,-1-17-15,-17-1 16,0 19-16,-17-1 0,-1 0 15,1 1 1,-1 17-16,-17 0 16,17 0-16</inkml:trace>
  <inkml:trace contextRef="#ctx0" brushRef="#br0" timeOffset="121440.094">11007 15540 0,'0'18'16,"0"-1"-16,17 1 16,1 17-16,0-17 15,17 17-15,-17-17 16,17-18-16,-18 0 15,19 0 1,-19-18-16,-17-17 16,0 17-16,0 0 15,-17 1-15,-19-18 16,19 35-16,-1-18 16,1 18-16,34 0 31</inkml:trace>
  <inkml:trace contextRef="#ctx0" brushRef="#br0" timeOffset="122082.9377">11359 15416 0,'-17'18'32,"17"0"-17,0-1-15,0 1 16,0 0-16,17 35 16,-17-36-16,0 1 15,18 17-15,-18 0 16,0-17-16,0 0 0,18-1 15</inkml:trace>
  <inkml:trace contextRef="#ctx0" brushRef="#br0" timeOffset="123441.2034">10354 14605 0,'-18'0'0,"18"-18"16,0 1-1,0-1 1,0 0-16,0 1 16,-17-1-16,17-17 15,0 17-15,0-17 16,0 17-16</inkml:trace>
  <inkml:trace contextRef="#ctx0" brushRef="#br0" timeOffset="123564.7246">10336 14235 0,'0'-36'15,"0"19"-15,0-1 16,0 0-16,0-17 16,0 17-16,0 1 0,0-18 15,0 17-15,0 0 16,0-35-16</inkml:trace>
  <inkml:trace contextRef="#ctx0" brushRef="#br0" timeOffset="123930.1865">10319 13723 0,'0'-35'16,"0"0"-1,0-1-15,0 1 0,0-18 16,17 18-1,-17 17-15,0 0 16,0-17-16,0 0 16,0 17-16,0 1 15,0-36 1,0 35-16,0-17 0,0 0 16,0-1-1,0 19-15,0-19 16,0 19-16,0-19 15,0 19-15,0-36 16,18 35-16,-18-35 16,0 36-16,0-36 15,0 35-15,0-35 16,0 36-16,-18-19 16,18 19-16,0-36 15,-17 35-15,17-17 16</inkml:trace>
  <inkml:trace contextRef="#ctx0" brushRef="#br0" timeOffset="124051.4242">10319 12365 0,'0'-53'16,"0"35"-16,-18-35 16,18 18-1,0 0-15,0 0 16</inkml:trace>
  <inkml:trace contextRef="#ctx0" brushRef="#br0" timeOffset="124213.3137">10283 11906 0,'0'-35'16,"0"0"-1,0 17-15,0-17 16,0 17-16,0-17 15,0 0-15,0 17 16</inkml:trace>
  <inkml:trace contextRef="#ctx0" brushRef="#br0" timeOffset="124366.4911">10266 11359 0,'-18'-52'0,"18"16"16,0-17-1,0 36-15,0-19 0,0 19 0,0-36 16,0 35 0,0-17-16,18-18 15</inkml:trace>
  <inkml:trace contextRef="#ctx0" brushRef="#br0" timeOffset="124692.8395">10266 10248 0,'17'-53'15,"1"-17"1,-18 52-16,0-17 0,0-18 16,-18 35-16,18-17 15,-17 17-15,17 1 16,-18-1 0,36 18-1,-18-18 1</inkml:trace>
  <inkml:trace contextRef="#ctx0" brushRef="#br0" timeOffset="125504.3953">10089 9895 0,'-17'0'16,"-1"0"-1,-17 0-15,17 0 16,-17 0 0,17 0-16,-17 0 15,17-17-15,-17 17 16,18 0-16,-19 0 0,19-18 0,-19 18 16,19 0-1,-19 0 1,19 0-16,-19 0 0,1-17 15,0 17-15,17 0 16,-35 0-16,18 0 16,0 0-16,-18 0 15,0 0-15,18 0 0,-1 0 16,-16 17-16,-37-17 16,54 0-16,-18 18 0,18-18 15,-18 0-15,18 0 16,-18 0-16,17 0 0,1 0 15,0 0-15,-36 0 16,1 0-16,35 0 16,-36-18-16,53 18 15,-17 0-15,17-17 16</inkml:trace>
  <inkml:trace contextRef="#ctx0" brushRef="#br0" timeOffset="125598.4073">7973 9807 0,'-35'0'16</inkml:trace>
  <inkml:trace contextRef="#ctx0" brushRef="#br0" timeOffset="125793.5728">6862 9737 0,'-36'-18'16,"-34"18"-16,34-18 15,1 18-15</inkml:trace>
  <inkml:trace contextRef="#ctx0" brushRef="#br0" timeOffset="125982.0394">5627 9666 0,'-71'-18'15,"18"1"1,0-1 0,36 18-16</inkml:trace>
  <inkml:trace contextRef="#ctx0" brushRef="#br0" timeOffset="126155.5984">4868 9631 0,'-35'-18'0,"17"18"16,1-17-16,-1-1 15,1 18-15,-36-18 16,35 18-16,-17 0 0,-1 0 16,1 18-1</inkml:trace>
  <inkml:trace contextRef="#ctx0" brushRef="#br0" timeOffset="126394.0234">3969 9701 0,'-36'-17'15,"19"17"1,-1-18-16,1 0 16,-1 1-1,0 17 1,18 17 15,-17-17-31,17 18 16</inkml:trace>
  <inkml:trace contextRef="#ctx0" brushRef="#br0" timeOffset="127116.6325">2152 9490 0,'-18'0'16,"-17"35"0,17-17-1,-35 17-15,36 0 16,-1-17-16,-17 35 16,17-36-16,18 1 0,18 17 15,17-17 1,-17 0-16,17-18 15,-17 17-15,52-17 16,-34 0-16,17 0 16,-36 0-16,1 0 0</inkml:trace>
  <inkml:trace contextRef="#ctx0" brushRef="#br0" timeOffset="127316.8156">2223 9596 0,'0'35'15,"0"0"-15,-18 53 16,18 1 0,0-37-16,0 19 15,0-53-15,18 35 16,-1-36-16,1-17 15</inkml:trace>
  <inkml:trace contextRef="#ctx0" brushRef="#br0" timeOffset="127495.0822">2417 9895 0,'17'0'47,"1"-17"-32</inkml:trace>
  <inkml:trace contextRef="#ctx0" brushRef="#br0" timeOffset="127868.075">2628 9666 0,'-35'35'16,"17"18"-1,18-17-15,0 34 16,18-35-16,0-17 0,34 17 16,-16-35-1,-19 0-15,36-17 16,-17-1-16,-19-17 16,1 0-16,-18-18 15,-18 35-15,1-17 16,-1 17-16,0 18 15,-17-18-15,17 18 0,-35 0 16,53 18 0,18 0-1</inkml:trace>
  <inkml:trace contextRef="#ctx0" brushRef="#br0" timeOffset="128235.7615">2999 9666 0,'0'18'15,"-18"-1"-15,18 1 16,0 0-16,0 17 15,0-17-15,0 35 16,18-36-16,-1 18 16,1-35-16,0 0 0,-1 0 15,1 0-15,17-17 16,-17-1-16,-18 1 16,17-1-16,-17 0 15,-17-17-15,-1 17 16,-17-17-16,17 17 15,1 1 1,17-1 0</inkml:trace>
  <inkml:trace contextRef="#ctx0" brushRef="#br0" timeOffset="128474.3753">3228 9578 0,'0'18'16,"0"-1"-1,0 18-15,0-17 16,0 0-16,0-1 0,35 19 16,-17-36-16,-1 17 15,1-17-15,0 0 16,-1 0-16,36-35 15,-35 0 1,-18 17-16</inkml:trace>
  <inkml:trace contextRef="#ctx0" brushRef="#br0" timeOffset="128641.1578">3387 9596 0,'0'70'16,"0"-35"-16,0 54 16,0-36-16,0-1 15,0-16-15,0-1 0,0 36 16</inkml:trace>
  <inkml:trace contextRef="#ctx0" brushRef="#br1" timeOffset="143446.118">10195 9913 0,'0'-18'15,"18"18"1,-18-17 0,18 17-16,-1 0 15,1 0 1,-18 17 62,0 1-47,-18 0-15,1-1-16,-19 19 15,19-1-15,-1 0 16,-35 18-16,18-18 16,0 36-16,17-36 15,-17 18 1,17-35-16,0 35 16,18-36-16,-17 19 15,17-19-15,-18 19 16,18-19-16,-18 18 15,1-17-15,-18 17 16,17 1-16,0-1 16,1-17-16,-1-1 15,18 1-15,0-1 0,-18 1 16,18 0-16,0-1 0,-17 1 16,17 0-16,0 17 15,-18-17 1,18-1-1,-18 1-15,18-1 16,-17 19 0,17-19-16,-18-17 62,18 18-46,0 0-16,-18-18 15,36 0 32,-18 17-31,0 1 0,18-18 46,-1-18-46,-17 1-16,18-19 15,-18 19 1,18-19-16,-1 1 16,-17 18-16,36-36 15,-19 35-15,19-53 16,-19 36-16,18-35 15,-17 52-15,17-53 16,-17 36-16,17-35 16,-17 34-16,0 1 15,17-36-15,-18 36 16,1 0-16,17-36 16,-17 36-16,-18 0 0,18 0 15,-1-1-15,-17 1 16,18 17-16,-18 1 15,18 17-15,-18-18 16,0 36 62,0-1-62,-18 1-16,0 17 15,18-17 1,-17 0-16,-1 34 16,0-34-16,1 17 0,-1 1 15,0-19-15,-17 54 16,35-36-16,-35 0 0,17 1 16,-17 34-1,17-34-15,1-19 0,17 18 16,-36 18-16,19-35 15,17 0-15,-18-1 0,1 19 16,17-19-16,0 1 16,-18-1-1,0 1 1,18 0-16,-17-1 0,-1 1 16,18 0-16,-18 17 31,1-17-31,17 17 15,0-18 1,-18 1-16,18 0 16,0-1-1</inkml:trace>
  <inkml:trace contextRef="#ctx0" brushRef="#br1" timeOffset="143728.5809">9754 10901 0,'18'0'15,"0"-18"1,-18 36-1,-18-1-15,18 1 16,-18 17 0,1 1-1,-1-1 1,-17 0-16,17-35 16,0 36-16,1-1 15,-1-18-15,18 1 16,18-18-1,-18-18 1,0 1 0</inkml:trace>
  <inkml:trace contextRef="#ctx0" brushRef="#br1" timeOffset="144090.5107">9596 11148 0,'17'0'47,"1"-18"-32,-1 18-15,36-17 16,-17 17-1,-1 0-15,18 0 0,-18 0 16,53-18 0,-52 18-16,34-18 15,-35 18-15,1-17 0,-1 17 16,-17 0 0,-1 0-16,1 0 0,0 0 15,-18-18 1,0 0-1,-18 1 1</inkml:trace>
  <inkml:trace contextRef="#ctx0" brushRef="#br1" timeOffset="145336.8025">10231 10125 0,'0'-36'16,"0"19"0,0-1-1,0 1-15,0-1 16,0 0 0,0 36 15,-18-18-16,18 18 1,18-1 0,-18 1-1,0-1 1,0 36-16,0-17 16,0 34-16,0-35 15,0 18-15,17 36 16,-17-54-16,0 53 15,0-35-15,0-18 16,18 1-16,-18-1 0,0 35 16,0-52-16,17 53 15,-17-54-15,0 36 16,0-35 0,18-1-16,-18 1 15,0 0-15,-18-18 63,18 17-63,0-34 62,0-1-46,0 0-16,-17-17 15,17 17-15,0-17 16,0 18-16,0-19 16,0 1-16,0 17 15,0-17 1,17 0-16,-17-18 16,0 0-16,0 35 15,0-52-15,0 52 16,0-52-16,0 34 15,0-34 1,-17 52-16,17-52 16,17 34-16,-17-17 15,0 18-15,18 17 0,-18-34 16,0 34-16,0 0 16,0-17-1,0 17-15,-18 18 0,18-35 16,0 17-16,-17 18 15,17-17-15,0-1 16,0 36 0,0-1-1,0 1 1,0 0 0,0-1-16,0 54 15,0-36 1,0 0-16,17 71 0,-17-53 15,0 53 1,0-35-16,0 52 16,0-70-16,0 53 15,0-53-15,0 17 16,0-34-16,18-1 16,-18-18-16,18 1 15,-36-36 16,0 1-15</inkml:trace>
  <inkml:trace contextRef="#ctx0" brushRef="#br1" timeOffset="146503.2252">9719 11536 0,'18'0'62,"-1"17"-62,19-17 16,34 0-16,-35 0 16,54 0-16,-36 0 15,35 0-15,-53 0 16,36 0-1,-54 0-15,1 0 16,-1 0-16,-34 0 16,-1-17-16,-17 17 15,17-18-15</inkml:trace>
  <inkml:trace contextRef="#ctx0" brushRef="#br1" timeOffset="146782.2119">10089 11377 0,'-17'-18'15,"34"18"1,1 18 0,17-18-16,18 35 15,-17-35-15,-1 18 0,18 17 16,-36-17-16,1 17 15,-18-17-15,-35 35 16,-18 0 0,18-36-16,-1 1 0,-17 17 15,36-35 1,34 0 0</inkml:trace>
  <inkml:trace contextRef="#ctx0" brushRef="#br1" timeOffset="147665.9717">9860 11906 0,'-17'0'15,"-1"0"-15,0 36 16,1-19-16,-1 18 16,0 1-16,18-1 15,18 0-15,0 1 16,-1-36-16,19 17 16,-19-17-16,1 0 15,-1-17-15,1 17 0,0-36 16,-1 19-16,-17-1 15,-17-35 1,-1 35-16,18 1 0,-35-1 16,17 18-16,1-17 15,-1 17-15,36 0 32,-1 17-17</inkml:trace>
  <inkml:trace contextRef="#ctx0" brushRef="#br1" timeOffset="147848.8831">10125 12012 0,'0'18'0,"0"-1"15,0 1 1,0 0-1,17-18 17</inkml:trace>
  <inkml:trace contextRef="#ctx0" brushRef="#br1" timeOffset="148967.6699">10425 11871 0,'-18'0'15,"18"-18"1,-18 18 0,1 18-16,-1 0 15,18-1 1,0 1-16,0 17 16,0-17-16,18 17 15,-1-17-15,19 17 16,-1-17-16,0-18 15,0-18 1,1 0-16,-19 18 16,-17-35-16,0 17 15,0-17-15,-17 18 16,-19-19 0,19 19-16,-1-1 15,-17 0-15,17 1 0,1 17 0,-1 0 16,0 0-16,1 0 15,17 17-15,-18 1 16,36 0-16</inkml:trace>
  <inkml:trace contextRef="#ctx0" brushRef="#br1" timeOffset="149323.9579">10619 11871 0,'17'18'16,"-17"-1"-1,0 36 1,18-35-16,0-1 0,17 19 16,-18-19-1,1-17-15,0 18 0,35-18 16,-18-18-1,-35 1-15,0-1 0,18 0 16,-36-34 0,18 34-16,-18 0 0,-17 1 15,17 17-15,-17-18 0,0 0 16,17 18-16,-17 18 16,35 0-1,0-1 1,18 1-16,17-18 15</inkml:trace>
  <inkml:trace contextRef="#ctx0" brushRef="#br1" timeOffset="149561.9209">11042 11818 0,'18'18'16,"-18"17"-1,0-17-15,17 35 16,-17-1-16,0-16 0,18 17 16,-18-18-16,18-17 15,-18-1 1,17-17-16</inkml:trace>
  <inkml:trace contextRef="#ctx0" brushRef="#br1" timeOffset="150379.6562">10672 9931 0,'-18'0'15,"18"17"-15,0 1 16,0 17-16,0 18 0,0 0 0,0 0 16,0 18-16,0 87 15,18-87-15,-18 52 16,17-70-16,-17-17 15,18 34-15,-18-52 16,0-1-16,17 19 16,-17-54-1,-17 18 1</inkml:trace>
  <inkml:trace contextRef="#ctx0" brushRef="#br1" timeOffset="150824.8832">10425 10213 0,'17'0'31,"1"-53"-31,0 35 15,-1-17-15,1 0 16,-1-18-16,19-35 16,-36 52-16,17 1 0,-17 0 15,18 17-15,-18-17 16,0 53 0,0 17-1,0-17-15,18 34 16,-1-34-16,-17 0 15</inkml:trace>
  <inkml:trace contextRef="#ctx0" brushRef="#br1" timeOffset="151446.5423">10548 9931 0,'0'-18'16,"18"18"15,-1-18-15,1 18-1,0 0 1,-18 18-16,35 17 16,-35-17-16,18 17 15,-1 1-15,18-19 16,-35 1-16,36-18 15</inkml:trace>
  <inkml:trace contextRef="#ctx0" brushRef="#br1" timeOffset="151797.4989">10672 10319 0,'0'17'16,"17"1"-1,1 17-15,-1 36 16,-17-36-16,18 53 15,-18 18 1,0-18 0,18-17-16,-18-36 0,0 0 15,17 1 1,-17-19-16,0 1 16,0-36-1,0 1 1</inkml:trace>
  <inkml:trace contextRef="#ctx0" brushRef="#br1" timeOffset="152543.4614">11077 10319 0,'-17'0'31,"-1"0"-15,18 17 0,-18 1-16,18 35 15,-17-18-15,17 36 16,17-36-16,-17-17 16,18-1-16,0 1 0,-1 0 0,36-18 15,-18 0 1,-17-18-16,0 0 15,-18-35-15,0 18 16,-18 0-16,18 17 16,-18 1-16,1-1 0,-18 0 15,17 18-15,0 0 16,1 18 0,34 0-16,1-1 15</inkml:trace>
  <inkml:trace contextRef="#ctx0" brushRef="#br1" timeOffset="152687.3768">11307 10478 0,'17'0'16,"-17"17"31</inkml:trace>
  <inkml:trace contextRef="#ctx0" brushRef="#br1" timeOffset="153065.2323">11448 10354 0,'17'-18'16,"-34"18"15,17 36-15,0-19-16,17 36 16,-17-35-16,36 17 15,-19-17-15,18-18 16,-17 0-16,17 0 15,-17-18-15,0-17 16,-18 17-16,0-17 16,0 17-16,-36 1 15,19-1-15,-19-17 16,19 35 0,-18 0-16,35 17 31,17-17-16</inkml:trace>
  <inkml:trace contextRef="#ctx0" brushRef="#br1" timeOffset="153644.3785">11836 10319 0,'-18'17'15,"18"1"-15,0 0 0,0 17 16,0-17-16,18 17 16,-18-17-16,35 17 15,-17-35 1,17 17-16,-17-17 16,-1-17-16,1-1 15,-1-17-15,-17 17 16,-17-17-16,17 17 15,-35-17 1,17 17-16,0 1 16,1-1-16,-1 18 15,36 0 1</inkml:trace>
  <inkml:trace contextRef="#ctx0" brushRef="#br1" timeOffset="153916.3329">12083 10231 0,'17'0'16,"-17"17"-16,-17 18 16,17-17-16,0 17 15,17-35 1,1 18-16,0 17 15,-1-35-15,1 0 0,17 18 16,-17-18 0,17 0-16,-17-18 15,-1 1-15,1 17 16,-18-18 0,-18 18-1</inkml:trace>
  <inkml:trace contextRef="#ctx0" brushRef="#br1" timeOffset="154144.3758">12241 10283 0,'18'36'16,"-18"-1"-16,18 89 16,-18-72-16,0-16 15,17-1-15,1 0 16,-18-17-16,0 0 16</inkml:trace>
  <inkml:trace contextRef="#ctx0" brushRef="#br0" timeOffset="163971.8185">21043 7497 0,'0'-18'16,"0"-17"0,-17 35-16,17-36 15,-18 36-15,0-17 16,1 17 0,-19 0-16,-17 17 15,18 1-15,18 0 16,-1 17-16,18 0 15,35 0 1,-17-17-16,17 17 16,18 18-16,-35-35 15,17 17-15,-17-35 16,-36 35-16,0-35 16,-35 18-1,18 0-15,0-18 16,17 0-16,-17 17 15,35-34 1,35-1-16</inkml:trace>
  <inkml:trace contextRef="#ctx0" brushRef="#br0" timeOffset="164219.8703">21096 7038 0,'0'-18'15,"18"36"-15,-1 35 16,1-18 0,0 18-16,-1 53 15,1 17-15,-18-70 16,0 0-16,18 35 15,-1-35-15,1-17 0,17-1 16</inkml:trace>
  <inkml:trace contextRef="#ctx0" brushRef="#br0" timeOffset="164472.8989">21361 7549 0,'0'36'15,"0"-19"-15,17 36 16,1-53-16,17 18 16,-17 0-16,0-18 15,34 0-15,-34 0 16,17-36 0,-35 19-16,0-1 0,-35-17 15,17 17 1,1 18-16,-18-18 0,17 18 15,0-17-15</inkml:trace>
  <inkml:trace contextRef="#ctx0" brushRef="#br0" timeOffset="164822.7466">21661 7691 0,'35'88'15,"-35"-53"-15,17 0 16,1 54-16,0-37 16,-1-16-16,-17-19 15,-17-52 1,-19-18 0,19 0-1,-1 18-15,-17-71 16,17 36-16,1-54 15,34 89-15,19 0 16,-19 17-16,54 18 16,-36 18-16,0 34 15,-35-34-15,18 35 16,-36-35-16,18-1 16,-53 19-16,36-19 15,-1-17-15,-17 0 16,17 0-16,18-17 15,0-1-15</inkml:trace>
  <inkml:trace contextRef="#ctx0" brushRef="#br0" timeOffset="165121.5509">21890 7585 0,'18'17'16,"-1"1"-16,18-18 15,-17 0 1,0-18-16,-1 18 0,1-35 15,0 17 1,-18 1-16,0-1 0,-18 1 16,-17-1-1,17 18-15,-17 0 16,17 35-16,1-17 16,17 17-16,0 36 15,0-36-15,17-17 0,54 17 16,-36-18-16,36-17 15,-36 0-15,18-17 16,-36 17 0,-34 0-1</inkml:trace>
  <inkml:trace contextRef="#ctx0" brushRef="#br0" timeOffset="165694.4186">23178 7108 0,'0'-35'16,"-18"18"-1,-17-1-15,17 18 16,-17 53-16,17 17 16,0-17-16,18 0 15,0 0-15,0 0 0,18 18 16,0-18 0,-1-36-16,36 36 15,-35-35-15,52 17 16,-52-35-16,35 0 15</inkml:trace>
  <inkml:trace contextRef="#ctx0" brushRef="#br0" timeOffset="166100.8126">23548 7444 0,'-18'0'15,"-17"0"-15,17 0 16,-17 53-16,17 17 16,36-17-1,0 0 1,17-35-16,18-18 16,-18 0-16,36-53 15,-54 35-15,19-53 16,-19 36-16,-17 0 15,0-18-15,-17 18 0,-19-53 16,19 35-16,-36-36 16,35 54-16,-17 0 15,17 35-15,1 17 16,17 1-16,0 88 16,17-53-16,19 53 15,-19-53-15,54 35 16,-36-53-1,36 36-15,-36-54 16,35 1-16,-52-18 16</inkml:trace>
  <inkml:trace contextRef="#ctx0" brushRef="#br0" timeOffset="166526.4909">23848 7549 0,'0'18'15,"17"0"-15,1-18 16,17 0 0,1 0-16,-1-18 15,-35 0-15,18-17 16,-18 18-16,-18-1 16,0-17-1,-17 35-15,17 0 0,1 0 16,-1 17-1,18 19-15,18-1 16,17 18-16,-17-36 16,35 19-1,-18-36-15,18 17 0,-36-17 16,1-17 0,0-1-16,-18-17 15,0-1-15,0 1 16,0 0-16,0 0 15,0 17-15,17 0 16,19 18-16,-1 0 16,-18 0-16,19 0 15,-19 0-15,1 18 16,-18 0-16</inkml:trace>
  <inkml:trace contextRef="#ctx0" brushRef="#br0" timeOffset="166640.6228">24342 7549 0,'17'36'0,"1"-1"16,0-17-1,17-1 1,-17-17-16</inkml:trace>
  <inkml:trace contextRef="#ctx0" brushRef="#br0" timeOffset="166769.0374">24289 7285 0,'17'0'16,"-17"18"-16</inkml:trace>
  <inkml:trace contextRef="#ctx0" brushRef="#br0" timeOffset="167486.0356">24571 7620 0,'18'0'16,"-1"0"-16,-17-18 16,0 1-1,0-1-15,0 0 16,0 1-16,18 17 16,0 0-16,17-18 15,-18 18 1,1 0-16,17 0 15,-17 0-15,17 0 16,-17 0-16,-36 18 16,1-1-1,-1 19 1,0-19-16,1 36 16,17-35-16,17 17 15,1-35-15,17 18 16,-17-18-16,17-35 15,-17 35-15,-18-36 16,0 19-16,0-19 16,0 19-1,0-1-15,0 36 32,35-1-17,-17 1-15,-18 0 0,35-1 16,-17-17-16,-1 0 15,1-17-15,-18-1 16,0-17-16,-18 17 16,1-17-16,17 17 0,-18 1 15,0-1 1,18 0-16,18 18 16,17 0-1,-17 0-15,53 0 16,-36 0-16,18-17 15,-18 17-15,-17-18 16,-18 0-16,-18-17 16,0 17-16</inkml:trace>
  <inkml:trace contextRef="#ctx0" brushRef="#br0" timeOffset="167657.47">25065 7144 0,'18'70'0,"-1"1"16,1-18-16,-1 35 16,-17-53-16,18 53 15,0-52 1,-1-1-16,-17-17 16</inkml:trace>
  <inkml:trace contextRef="#ctx0" brushRef="#br0" timeOffset="167780.8297">25277 7549 0,'17'36'16,"1"-19"0,-1 1-16,1-18 15</inkml:trace>
  <inkml:trace contextRef="#ctx0" brushRef="#br0" timeOffset="167897.8916">25365 7514 0,'-18'-35'16,"0"0"-16,36 52 31,-18 1-15</inkml:trace>
  <inkml:trace contextRef="#ctx0" brushRef="#br0" timeOffset="168136.0739">25365 7514 0,'88'53'16,"-70"-71"-1,-1 18-15,1 0 16,-1-17-16,1 17 16,-18-18 15,0 36-16,0-1 1,35-17 0,-17 0-1,35 0-15,-18 0 16,-17 0-16</inkml:trace>
  <inkml:trace contextRef="#ctx0" brushRef="#br0" timeOffset="168403.6531">25718 6985 0,'88'106'0,"0"-18"15,-53-53 1,18 71-16,-35-71 16,-18 18-16,-18 36 15,0-54-15,-17 0 16,0-17-16,0 17 0,-18 0 16,35-17-16</inkml:trace>
  <inkml:trace contextRef="#ctx0" brushRef="#br0" timeOffset="169031.2208">26935 7497 0,'0'-18'16,"-18"0"0,0 18-16,-17 18 15,17 0-15,1 34 16,17-16 0,0-19-16,0 1 0,35 0 15,18-18 1,-18 0-16,-17-18 15,0 0-15,-1-17 16,-17 17-16,0-17 0,0 18 16,-17-19-1,-1 19-15,-17-1 0,17 18 16,0 0-16,18 18 16</inkml:trace>
  <inkml:trace contextRef="#ctx0" brushRef="#br0" timeOffset="169271.3266">27182 7091 0,'-36'-53'0,"19"53"16,-1-18-16,0 18 15,18 53 1,18-18-16,0 18 0,17 71 15,0-71-15,0 53 16,-17-53-16,17 35 16,-35-53-16,18 18 15,-18-35-15,-35-1 16,17-17 0</inkml:trace>
  <inkml:trace contextRef="#ctx0" brushRef="#br0" timeOffset="169392.7299">27111 7549 0,'53'-17'0,"17"-1"16,-34 18-16,34-17 15,-34-1-15,-19 18 16,18-18-16</inkml:trace>
  <inkml:trace contextRef="#ctx0" brushRef="#br0" timeOffset="170973.2902">28575 7391 0,'0'-53'0,"-18"-18"16,1 1-1,-19-1 1,19 36-16,-18 0 16,-36 17-1,36 71-15,-1 35 16,36 36 0,0-72-16,36 37 15,-19-36-15,19-1 16,-19-16-16,1-19 15,-36-17 1,-17-17 0</inkml:trace>
  <inkml:trace contextRef="#ctx0" brushRef="#br0" timeOffset="171079.2268">28205 7497 0,'17'-18'16,"19"18"-16,52 0 15,-35-18-15,70 1 16,-70 17-1,-18-18-15,18 18 16</inkml:trace>
  <inkml:trace contextRef="#ctx0" brushRef="#br0" timeOffset="171311.9553">28787 7126 0,'-36'18'16,"36"-1"-16,-17 19 0,-1 34 16,18-17-1,0-18-15,18 54 0,-18-54 16,17 0-16,36 36 16,-17-54-16,-1 19 0,18-36 15,-18 0 1,-17 0-16,-1 0 15</inkml:trace>
  <inkml:trace contextRef="#ctx0" brushRef="#br0" timeOffset="171600.3497">28998 7444 0,'-35'0'16,"17"17"-16,-17 36 16,35-18-16,18 18 15,-1-35-15,19 17 16,-1-35-16,18 18 15,-35-36-15,17 1 16,-35-1-16,0-17 16,0 17-1,-18-17-15,18 17 16,-17 1-16,17 34 16,17 18-1,1-17-15,35 17 16,-36-17-1,19 0-15,34-18 16,-52 0-16,17-18 16</inkml:trace>
  <inkml:trace contextRef="#ctx0" brushRef="#br0" timeOffset="171828.5">29157 7020 0,'71'53'16,"-1"18"-16,1 35 15,-36-53-15,18 70 16,-35-70-16,-1-18 16,1 36-16,-18-36 15,-35 18-15,17-35 16,0 17-1,1-18-15,-1 1 16</inkml:trace>
  <inkml:trace contextRef="#ctx0" brushRef="#br0" timeOffset="172669.0912">30656 7585 0,'-35'-18'15,"-35"0"1,17 36 0,17-18-16,1 35 15,35 1-15,18-1 16,-18-17-16,53-1 15,-18-17-15,0 0 16,-17 0-16,17 0 0,0-17 16,-17-1-16,0-17 15,-18 17-15,0 0 16,-18 1-16,0-1 16,-17 18-16,17 18 15,1 17 1,17-17-16,17-1 0,19 1 15,-1 0-15,53-18 16,-52-18-16,16 0 16,-16 1-16,34-36 15,-52 35-15,0-17 16,-1 0-16,-17-54 16,0 36-16,-17 18 0,-19-71 15,19 71-15,-1 0 16,0 17-16,1 18 15,17 18-15,0 17 16,0 0-16,0 18 0,35 35 16,-17-35-16,35 36 15,-18-54-15,18 35 16,-36-52-16,1 17 16,-18-17-16,-35-18 15</inkml:trace>
  <inkml:trace contextRef="#ctx0" brushRef="#br0" timeOffset="172813.7559">30833 7479 0,'17'0'0,"54"0"16,-36 0-16,18 18 16,53-18-16,-53 0 15,0 0 1,-36 17-16,1-17 15</inkml:trace>
  <inkml:trace contextRef="#ctx0" brushRef="#br0" timeOffset="173803.2911">22384 8555 0,'-53'0'16,"18"18"-16,-1-1 0,-17 36 15,36-18-15,-1 18 16,36 0 0,17-18-16,18-17 15,-18 0-15,18-18 16,18 0-16,-36-18 16,-17 0-16,-1-17 15,-17 18-15,0-1 0,-17 0 16,-19-35-1,1 36-15,17-1 16,1 18-16,-1 0 16,18 18-16,18-1 15,-1 19-15,1-19 16,0 19-16,17-19 0,36 18 16,-36-17-16,0 0 15,-17-1-15,17-17 0,-17 0 16</inkml:trace>
  <inkml:trace contextRef="#ctx0" brushRef="#br0" timeOffset="173965.7893">22737 8555 0,'35'0'15,"18"0"1,-18 0-16,18 0 15,-35 0 1,-18 18-16</inkml:trace>
  <inkml:trace contextRef="#ctx0" brushRef="#br0" timeOffset="174081.065">22807 8714 0,'35'0'15,"18"0"1,-35-18-16,52 0 15,-52 18-15,0-17 16</inkml:trace>
  <inkml:trace contextRef="#ctx0" brushRef="#br0" timeOffset="174399.5333">23107 8290 0,'88'18'0,"0"17"16,-52-17-1,17-1-15,-1 19 16,-34 34-16,-18-17 16,-35 35-16,0-35 15,17 0-15,-17-17 0,17-1 16,-17 0-16,35-17 15,0-1-15,17-17 16,19 0-16,34 0 16,-35 0-16,18 0 15,-35 0-15,0 18 16,-18 0 0</inkml:trace>
  <inkml:trace contextRef="#ctx0" brushRef="#br0" timeOffset="175744.1425">25488 8590 0,'0'18'0,"-17"17"16,17 0-1,0 1-15,35-1 16,-35-17-16,53-1 15,-36-17-15,1-17 16,0 17-16,-1-18 0,1-17 16,0 17-16,-1-17 15,1 17-15,0 18 16,-1 0 0,1 18-16,-1-1 0,1 54 15,0-36-15,-18 0 16,0 1-16,0-1 15,-18 0 1,0-35-16,-34 0 16,-1-17-16,-36-19 15,36 19-15</inkml:trace>
  <inkml:trace contextRef="#ctx0" brushRef="#br0" timeOffset="175861.2629">25365 8467 0,'17'0'0,"19"-18"16,-19 18-16,1-18 16,0 18-16,-1 0 0</inkml:trace>
  <inkml:trace contextRef="#ctx0" brushRef="#br0" timeOffset="176239.9143">26811 8202 0,'-18'18'32,"1"-18"-32,-1 17 0,-17 36 15,35-17-15,0-19 16,-18 36 0,36-18-16,0-17 0,17 17 15,0-17-15,0-18 16,54 0-16,-36 0 15,-1-18-15,-16 18 16,-19 0-16,-17-17 0,0-1 16,-17 18-1</inkml:trace>
  <inkml:trace contextRef="#ctx0" brushRef="#br0" timeOffset="176416.7548">26970 8308 0,'0'70'16,"18"19"-1,-18-54-15,17 18 0,1 17 16,17 1 0,-17-36-16,-1-17 15</inkml:trace>
  <inkml:trace contextRef="#ctx0" brushRef="#br0" timeOffset="176555.9551">27570 8661 0,'-18'-18'16,"0"18"-16</inkml:trace>
  <inkml:trace contextRef="#ctx0" brushRef="#br0" timeOffset="181193.8763">21766 9719 0,'-17'-18'16,"17"1"-1,-18 17-15,0 0 16,-17 17-1,18 19 1,-19-1-16,19 0 16,17 18-16,0-35 15,0-1-15,17 19 16,1-36-16,17 17 16,-17-17-16,-1-17 15,1 17-15,0-36 16,-1 19-16,-17-36 15,0 18-15,-17-36 16,-1 36-16,0-53 16,1 52-16,-1-70 15,1 54-15,-1 16 16,18 1-16,-18 0 16,1 17-16,17 36 15,0-1-15,0 19 16,0 17-16,0 17 15,17-17-15,19 35 16,-19-35 0,36 53-16,-18-71 15,1 36-15,-1-54 16,-17 19-16,17-19 16,-17 1-16,-1-18 15,-34 0 1</inkml:trace>
  <inkml:trace contextRef="#ctx0" brushRef="#br0" timeOffset="181649.66">21096 10178 0,'-18'0'16,"18"-18"15,18 18-31,35 0 16,-35 0-16,35 0 15,35 18 1,53-18-16,-71 0 15,19 0-15,-1 0 0,-18 0 16,19 0-16,-19 0 0,71 0 16,-70-18-16,-18 18 15,17-18-15,-34 18 16,-1-17 0,-35-1-16</inkml:trace>
  <inkml:trace contextRef="#ctx0" brushRef="#br0" timeOffset="182434.4859">21431 10548 0,'-17'-18'16,"-1"18"0,0 0-16,1 0 15,17 18 1,-18-18-16,0 35 0,18-17 0,-17 35 16,17-35-1,0-1-15,0 1 0,0 17 16,17-17-16,1-18 15,0 0-15,17-18 16,-17 18-16,17-53 16,-35 36-16,18-19 15,-18 1-15,0-18 16,0 18-16,-18-18 16,0 18-16,18 17 15,-17-53 1,-1 36-16,18 17 0,-18 1 15,1 17 1,17 35-16,0 0 16,0 54-16,17-54 15,19 53-15,-19-53 16,36 18 0,-18-35-16,18 17 15,-17-17-15,-1-18 16,-17 0-16</inkml:trace>
  <inkml:trace contextRef="#ctx0" brushRef="#br0" timeOffset="182796.7756">21819 10513 0,'-17'-18'16,"-1"18"-1,0 18 1,1 17 0,17 0-16,17 1 0,19-19 15,-19 1-15,1-18 16,17 0 0,-17 0-16,0-18 15,-18 1-15,0-19 16,0 19-16,-18-1 15,36 36 17,-1 17-17,1 0-15,35-17 16,-36 0-16,19-18 0,-19 17 16,1-17-16,-18-17 15</inkml:trace>
  <inkml:trace contextRef="#ctx0" brushRef="#br0" timeOffset="183408.1285">22737 9966 0,'0'-35'16,"0"17"-16,0-17 16,0 17-16,0 1 15,0-1-15,-18 18 0,0-35 16,1 17-16,-19-17 16,19 35-16,-1 0 15,0 0-15,1 17 0,-18 54 16,35-36-1,0 89-15,17-54 16,18 36-16,1-53 16,17 17-1,-36-34-15,1-19 0,0 1 16,-1-18-16,-17 18 0,-17-18 16,-1-18-16</inkml:trace>
  <inkml:trace contextRef="#ctx0" brushRef="#br0" timeOffset="183524.1291">22525 10213 0,'35'-18'16,"18"1"-1,18-1-15,-36 18 0,35-18 16,-17 18 0</inkml:trace>
  <inkml:trace contextRef="#ctx0" brushRef="#br0" timeOffset="183768.7461">22983 9719 0,'-17'0'0,"-18"18"16,35-1-16,-18 54 15,0-36-15,18 71 16,18-53-16,0 53 16,17-71-16,18 36 15,-36-36-15,19-18 16,-1 1-16,-17 0 0</inkml:trace>
  <inkml:trace contextRef="#ctx0" brushRef="#br0" timeOffset="184103.067">23248 10072 0,'0'0'0,"-18"0"16,-17 35-16,35-17 16,-17 17-16,17-17 0,0 17 15,17 0-15,1-17 16,-1-18-16,1 17 15,17-17-15,1-17 16,-19-1-16,-17 1 0,18-1 16,-18 0-16,0 1 0,0-19 15,0 19-15,-18-1 16,18 36 15,18 17-31,0-17 16,34 35-16,-16-53 15,-19 17-15,19 1 0,-1-18 16,0 0-16,-17 0 16</inkml:trace>
  <inkml:trace contextRef="#ctx0" brushRef="#br0" timeOffset="184370.4732">23407 9613 0,'35'18'15,"18"17"1,18 53 0,-1 1-16,-35-37 15,18 54-15,-17 53 16,-36-88-1,-18-19 1,0 1 0,1-53-16,-1 36 0</inkml:trace>
  <inkml:trace contextRef="#ctx0" brushRef="#br0" timeOffset="185353.8362">24818 10001 0,'0'18'15,"18"-18"-15,17-18 16,35 18-16,-34-17 15,34-1 1,-34 18-16,-1 0 16</inkml:trace>
  <inkml:trace contextRef="#ctx0" brushRef="#br0" timeOffset="185497.5289">24888 10178 0,'53'0'15,"18"0"1,0-18 0,-36 18-16,0 0 0,-17 0 0,-1 0 15</inkml:trace>
  <inkml:trace contextRef="#ctx0" brushRef="#br0" timeOffset="185765.3182">25506 9684 0,'-18'17'16,"1"1"0,-1 35-1,18-18-15,0-17 16,0 17-16,18 18 15,17-18-15,0-17 0,0 0 16,36-1-16,-36-17 16,1 0-16,-19 0 0,1 0 15,17-17 1,-35-1-16</inkml:trace>
  <inkml:trace contextRef="#ctx0" brushRef="#br0" timeOffset="185938.0152">25665 9913 0,'0'88'16,"35"-17"0,-17-54-16,17 54 15,-18-53-15,-17-1 0,18 1 16,0 0-16</inkml:trace>
  <inkml:trace contextRef="#ctx0" brushRef="#br0" timeOffset="186654.9307">27146 9966 0,'-17'18'16,"17"17"-16,0 18 15,0-18-15,17 18 16,1-18-16,0-17 0,-1 0 15,1-1-15,35-17 16,-36 0-16,1 0 0,0-17 16,-1-19-1,1 1-15,-18 17 16,18 18-16,-1 18 16,18 17-1,18 1 1,0-36-1,-17 0-15,17 0 0,-36-36 16,1-17 0,-18 36-16,-35-36 15,17 0 1,0 35-16,1 1 16</inkml:trace>
  <inkml:trace contextRef="#ctx0" brushRef="#br0" timeOffset="187050.4686">27658 9525 0,'17'0'0,"19"71"16,-19-19-16,36 72 15,-35-71 1,0 17-16,17 54 16,-35-71-16,0 17 15,17-34-15,-17-19 16,0 1-16,0-36 16,0 1-16,18-36 15,-18 17-15,18-16 16,-18 34-16,0-17 15,17 35-15,-17 17 16,36 1 0,-36 17-1,35 0-15,-17-17 16,17 17 0,-18-35-16,1 18 0,0-18 15,-1 0-15</inkml:trace>
  <inkml:trace contextRef="#ctx0" brushRef="#br0" timeOffset="187512.0115">28187 10107 0,'35'0'16,"18"0"-1,-18-18-15,1 1 16,-19-18-1,-34-1 1,-19 19 0,-16 17-16,34 0 15,0 35-15,1 0 16,52 18 0,0-18-1,0 1-15,18-1 16,-17-17-16,-1-1 15,-17-17-15,-18-17 32,0-1-17,0 0 1,0 1 0,17-1-16,1 0 0,-1 1 15,19 17 1,-19 0-16,19 0 0,-19 0 15,1 0-15,35 17 16,-36 1-16,1-18 0,-18 18 16,18 17-1,-1-17-15,-17-1 16</inkml:trace>
  <inkml:trace contextRef="#ctx0" brushRef="#br0" timeOffset="188097.0487">29810 10019 0,'-18'-35'16,"18"17"-16,-18 18 16,1-18-1,-1 18-15,1 0 0,-19 18 0,19 0 16,-19 17-16,19 35 16,-1-52-16,36 35 15,-1-35-15,1-1 16,17 1-16,1-18 0,-1 0 15,35-18 1,-34 1-16,-19-19 0,1 19 16,-18-19-16,0 1 15,0 18-15,0-1 0,-35 0 16,17 18 0,18 18-1,0 0-15,35 34 16,1-16-16,-19-19 0,54 19 15,-36-19-15,36 1 16,-54-18 0</inkml:trace>
  <inkml:trace contextRef="#ctx0" brushRef="#br0" timeOffset="188257.5331">30198 9913 0,'35'-18'16,"0"18"-16,36-17 16,-1 17-16,-52 0 15,-18 17 1</inkml:trace>
  <inkml:trace contextRef="#ctx0" brushRef="#br0" timeOffset="188368.9998">30233 10054 0,'35'18'15,"36"-18"1,-18 0 0,17-18-16,-34 18 15</inkml:trace>
  <inkml:trace contextRef="#ctx0" brushRef="#br0" timeOffset="188680.3585">30674 9648 0,'71'0'16,"34"0"0,-16 36-1,-54-19-15,0 54 16,-17-53-16,-18 70 15,-18-53-15,-17 53 16,0-52-16,-1 34 16,19-35-16,17 18 15,0-35-15,17 17 16,1-17-16,35-1 16,-18-17-16,0-17 15,-17 17-15,0 0 16</inkml:trace>
  <inkml:trace contextRef="#ctx0" brushRef="#br0" timeOffset="188791.3832">31485 10213 0,'-17'0'0</inkml:trace>
  <inkml:trace contextRef="#ctx0" brushRef="#br0" timeOffset="207270.2447">21378 11889 0,'0'-18'0,"0"0"15,0 1-15,0-1 16,-17 0-1,-1 1-15,0 17 16,1 0-16,-1 0 0,1 0 16,-36 17-16,17 1 15,-17 35 1,36-35-16,-1 17 0,18 0 16,0 0-16,0 36 15,18-36-15,35 18 16,-18-35-16,53-18 15,-53 0-15,36-18 16,-53 1-16,17-19 16,-35 19-16,18-19 0,-18-17 15,-18 36-15,18-18 16,-35-18-16,17 35 16,0 0-16,-17 1 15,35 34-15,0 19 16,0-1-1,35 35-15,-17-34 16,35 17-16,-35-36 16,52 36-16,-52-53 15,35 18-15,-36-18 16,1 0 0</inkml:trace>
  <inkml:trace contextRef="#ctx0" brushRef="#br0" timeOffset="207466.6744">21784 11783 0,'18'0'31,"-1"0"-31,36-18 16,-17 18-16,-1 0 15,-18 0-15,1 0 0,17 18 16</inkml:trace>
  <inkml:trace contextRef="#ctx0" brushRef="#br0" timeOffset="207604.8073">21872 11942 0,'18'17'16,"17"-17"-16,0-17 15,-17 17-15,0 0 16,-1 0-16,19-18 16,-19 18-16</inkml:trace>
  <inkml:trace contextRef="#ctx0" brushRef="#br0" timeOffset="207888.7505">22313 11624 0,'53'-18'15,"-18"18"-15,1-17 0,17-1 16,-18 0 0,0 18-16,0 0 15,-52 0 1</inkml:trace>
  <inkml:trace contextRef="#ctx0" brushRef="#br0" timeOffset="208232.8409">22384 11589 0,'-18'17'15,"18"1"1,0 0-16,0-1 0,18 19 16,-1-1-16,-17-17 15,18-1-15,-18 1 0,0-1 16,18 19-16,-1-36 15,1 17-15,17-17 16,-17 0-16,17 18 16,0-18-16,1 35 15,-19-17-15,1 17 16,-18-17-16,0 17 16,-18-17-16,1-1 15,-19-17 1,-16 0-16,16 0 15,-17-17-15,36 17 16,-19-18-16</inkml:trace>
  <inkml:trace contextRef="#ctx0" brushRef="#br0" timeOffset="211724.9533">27270 11412 0,'0'-17'0,"0"-19"16,0 19-16,-18-18 15,18 17-15,-18-17 0,-17-1 16,18 19-16,-19-1 16,19 18-16,-19 0 0,-17 18 15,36 17 1,-18 36-16,17-19 16,18 72-16,18-54 15,17 36-15,0-70 16,18 34-1,-18-52-15,1 17 16,-19-35-16,-17-18 16</inkml:trace>
  <inkml:trace contextRef="#ctx0" brushRef="#br0" timeOffset="211858.0054">26952 11659 0,'36'-17'16,"-19"17"-16,71 0 15,-35-18-15,35 18 16,-52-18-16,-1 18 0,18 0 16</inkml:trace>
  <inkml:trace contextRef="#ctx0" brushRef="#br0" timeOffset="212097.9107">27587 11201 0,'-35'0'16,"0"53"0,17 35-1,18 0-15,0-35 0,18 35 16,52-17-1,-52-36-15,52 18 16,-34-35-16,-1-18 16</inkml:trace>
  <inkml:trace contextRef="#ctx0" brushRef="#br0" timeOffset="212425.8331">27817 11589 0,'-36'0'0,"1"17"16,17 1-16,1 17 16,17 1-1,17-19-15,36 19 0,-35-36 16,17 17-16,-17-17 16,17 0-16,0-17 15,-17-1-15,-18-17 16,0 17-16,-18 0 0,1 1 15,17-1-15,-18 18 16,36 18 15,-1-18-31,54 17 16,-53 1-16,34-18 16,-34 0-1,0 18-15</inkml:trace>
  <inkml:trace contextRef="#ctx0" brushRef="#br0" timeOffset="212653.072">28046 11236 0,'53'53'0,"0"17"16,0 1-1,-36-36-15,19 53 16,-36-52-16,-18 52 16,18-35-16,-18-18 15,1-17-15,17 17 0,-18-17 16,18-1-16</inkml:trace>
  <inkml:trace contextRef="#ctx0" brushRef="#br0" timeOffset="212843.454">28381 11518 0,'53'18'0,"0"-18"16,0 0-1,-36 0-15,1 0 16</inkml:trace>
  <inkml:trace contextRef="#ctx0" brushRef="#br0" timeOffset="212972.5962">28434 11677 0,'35'0'16,"-17"0"-16,17 0 15,0-18-15,-17 18 16,-18-17-16</inkml:trace>
  <inkml:trace contextRef="#ctx0" brushRef="#br0" timeOffset="213500.9293">28910 11342 0,'18'0'31,"17"0"-15,0 0-16,1 0 0,17 35 16,-36-35-16,1 18 15,-18-1-15,0 1 0,0 35 16,-18-35 0,-17-1-16,17 1 0,1-18 15,-1 35 1,18-17-16,18-1 15,35 1 1,-36 0-16,18-18 0,18 0 16,-35 0-1,0 0-15</inkml:trace>
  <inkml:trace contextRef="#ctx0" brushRef="#br0" timeOffset="213739.13">29422 11324 0,'70'0'16,"1"-17"-1,-1 17 1,-34-18-16,-19 18 0,1-18 16,-36 18-16</inkml:trace>
  <inkml:trace contextRef="#ctx0" brushRef="#br0" timeOffset="214099.8933">29457 11307 0,'-18'35'16,"18"0"-1,0 36-15,0-36 16,18 0-16,-18 0 16,18-17-16,-18 17 0,17-17 0,19 0 15,-19-18 1,-17 17-16,35-17 0,1-17 15,17-1 1,-36 18-16,1 0 16,17 0-16,-17 18 15,-1-1-15,-17 1 0,0 0 16,-17-1-16,17 1 16,-18 0-16,1-18 0,-19 17 15,19-17-15,-1 0 0,-35 0 16,35 0-16,-17 0 15,18-17 1,-1 17 0</inkml:trace>
  <inkml:trace contextRef="#ctx0" brushRef="#br0" timeOffset="218391.3012">21502 12859 0,'0'-18'31,"-18"18"-15,1-18 0,-19 18-16,-17 18 15,18 0-15,0-1 16,0 1-16,17 17 0,0 1 16,1 34-16,17-35 15,0-17-15,17 17 16,19 1-16,-19-36 15,18 17-15,1-17 0,-1 0 16,0-17-16,1-19 16,-36 19-16,17-1 15,-17-35 1,0-17-16,0 52 16,-17 0-16,-1 1 0,0-1 15,1 18 1,34 53-1,1 18-15,0-36 16,34 35 0,-16-34-16,17 17 15,-18-36-15,18 1 16,-36-18-16</inkml:trace>
  <inkml:trace contextRef="#ctx0" brushRef="#br0" timeOffset="218576.5893">21802 12859 0,'35'0'16,"-17"0"-16,-1 0 15,19-18-15,-1 18 0,18 0 16,-36 18-1,1-18-15,0 0 0</inkml:trace>
  <inkml:trace contextRef="#ctx0" brushRef="#br0" timeOffset="218710.2459">21855 12982 0,'53'18'0,"-36"-18"16,18 0-16,18 0 15,-35 18-15,0-18 0,-1 0 16</inkml:trace>
  <inkml:trace contextRef="#ctx0" brushRef="#br0" timeOffset="219192.7903">22472 12612 0,'18'0'31,"17"0"-15,0 0-16,36 0 16,-36 0-16,0 0 15,-17 17-15,0-17 16</inkml:trace>
  <inkml:trace contextRef="#ctx0" brushRef="#br0" timeOffset="219495.7059">22454 12594 0,'-17'53'16,"17"0"-1,0-18-15,0 36 16,35-1-1,-35-52-15,18 0 0,17-1 16,-17-17-16,-1 18 0,36 0 16,-35-18-16,-1 17 15,19 19-15,-19-19 16,1 1-16,-18 17 0,0-17 16,-18-1-16,1 1 0,-54 0 15,18-18 1,0 0-16,-35 0 15,53-18-15,17 18 0,0-18 16,18 1-16,18 17 16,35-18-1</inkml:trace>
  <inkml:trace contextRef="#ctx0" brushRef="#br0" timeOffset="219678.0305">22895 12947 0,'18'0'32,"0"0"-17,-1 0-15,1 0 16</inkml:trace>
  <inkml:trace contextRef="#ctx0" brushRef="#br0" timeOffset="220095.4578">23230 12806 0,'0'-18'0,"-17"18"16,-1 18-1,18-1-15,-17 1 16,17 17-16,-18-17 0,18 17 15,18 36-15,-1-53 16,18 17 0,-17-18-16,17 1 0,18-18 15,-17-18-15,-19 1 16,18-18-16,-17 17 16,-18-35-16,0 35 15,-18-17-15,1 17 16,-18 1-16,17 17 15,0 0 1,18 17-16</inkml:trace>
  <inkml:trace contextRef="#ctx0" brushRef="#br0" timeOffset="220440.546">23601 12859 0,'0'17'31,"0"19"-15,0-1-16,17-17 15,1 35 1,-18-36-16,53 18 0,-35-35 15,35 0 1,-36-17-16,36-18 16,-53 17-16,0 0 15,0-17-15,0 17 0,-35-35 16,17 36-16,-35-1 16,18 18-16,0 0 15,17 18-15,18-1 16,0 1-16</inkml:trace>
  <inkml:trace contextRef="#ctx0" brushRef="#br0" timeOffset="221140.615">24130 12788 0,'0'-17'0,"0"34"31,0 18-16,0 36 1,0-36-16,0 71 16,18-71-16,-18 54 15,17-54-15,-17 0 16,0-17-16</inkml:trace>
  <inkml:trace contextRef="#ctx0" brushRef="#br0" timeOffset="225461.6711">26723 12629 0,'-18'0'15,"18"-17"17,0-1-17,0 1 1,0-1-16,-35 0 15,17 1-15,-17 17 16,0 0 0,17 0-16,1 17 0,-19 1 0,1 70 15,35-35 1,18 53-16,-18-53 16,35 0-16,18 35 15,-36-53-15,19 18 16,-19-35-16,-17-1 15,-17-17-15,-36-17 16,18-1-16,-54-17 16,54 17-16,-35-35 15,52 36-15,0-1 16,18 0-16,53 1 16,0 17-16,0-18 15,0 18-15,17 0 16,54-18-16,-71 18 15,17 0-15,-34 0 16</inkml:trace>
  <inkml:trace contextRef="#ctx0" brushRef="#br0" timeOffset="225699.8493">26952 12541 0,'18'-35'16,"-18"17"-16,-18 18 16,1 0-16,-1 71 15,0 17 1,18-35-16,0 70 16,0-87-16,18 17 15,17-18-15,-17 0 0,17 1 16,36-19-16,-36 1 15,0-18-15</inkml:trace>
  <inkml:trace contextRef="#ctx0" brushRef="#br0" timeOffset="226016.4844">27164 12806 0,'-18'0'15,"-17"17"1,35 1-16,-18 17 15,18-17-15,18 17 0,-18-17 16,18 0-16,35 17 16,-18-35-16,18 0 15,-18 0-15,-17-18 16,-1 1-16,-17-1 0,18-17 16,-18 17-16,-18 0 15,1-17-15,-1 35 16,18 18 15,35-1-15,-17 1-16,35 0 15,-36-18-15,1 0 0,0 0 16,-1 0-16</inkml:trace>
  <inkml:trace contextRef="#ctx0" brushRef="#br0" timeOffset="226222.6864">27428 12453 0,'36'18'15,"17"35"1,0 52 0,0 1-16,-18-70 15,-18 52-15,1 0 16,-36-17-1,-17-19 1,18-34-16,-36 0 16</inkml:trace>
  <inkml:trace contextRef="#ctx0" brushRef="#br0" timeOffset="227691.7741">28011 12823 0,'-18'-17'0,"18"-1"0,0 1 15,0-1-15,18 0 0,-18 1 16,17-19-16,1 19 16,-1-1-16,19-17 15,-19 17-15,1 18 16,0 0 0,-18 18-16,0-1 15,0 19-15,0 17 16,0-18-16,0-17 15,0 34-15,17-34 0,19-18 16,-19 0-16,19-18 16,-19 1-16,18-36 15,-17 35-15,0-35 16,-1 36 0,-17-19-16,0 54 31</inkml:trace>
  <inkml:trace contextRef="#ctx0" brushRef="#br0" timeOffset="228042.2455">28116 12947 0,'0'0'0,"-17"0"16,17-18 15,17 18-15,1-17-1,0 17-15,-1 0 16,-17 17 0,18 1-1,0 0-15,-18-1 16,17-17-1,1 0-15,17-17 16,-17-1-16,17-17 16,-35 17-1,18 0-15,-18 1 0,17-1 0,-17 0 16,0 36 15,18-18-31</inkml:trace>
  <inkml:trace contextRef="#ctx0" brushRef="#br0" timeOffset="228508.6802">28787 12577 0,'-18'0'16,"18"-18"-16,18 18 16,-1 0-16,19 0 0,-1 0 15,0 18-15,36 17 16,-36 18 0,-17-18-16,-18-17 0,-18 17 0,0 0 15,-35 0 1,36 1-16,-18-19 0,17 1 15,-17 0-15,35-1 16,17-17 0,54 0-16,-36-17 15,0 17-15,1-18 16,-19 18-16</inkml:trace>
  <inkml:trace contextRef="#ctx0" brushRef="#br0" timeOffset="228959.4079">29245 12594 0,'18'-35'15,"0"35"-15,52-18 16,-35 18-1,1-17-15,-1 17 0,-17 0 16,17 0-16,-70 0 31,-18 17-15,17 1-16,-17-18 0,18 18 16,0-1-16,0 18 15,35-17-15,0 17 16,0-17-16,35 0 0,18 17 15,-18-17-15,36 34 16,-36-52-16,-17 36 16,-18-19-1,-18 1-15,-17-18 16,-18 18 0,17-18-16,19 0 0,-36-18 15,35 18-15,36 0 31,0 0-31,17 0 16</inkml:trace>
  <inkml:trace contextRef="#ctx0" brushRef="#br0" timeOffset="229217.0822">29757 12788 0,'0'18'15,"17"-1"-15,1-17 16,0 18-16</inkml:trace>
  <inkml:trace contextRef="#ctx0" brushRef="#br0" timeOffset="231545.3278">30251 12612 0,'17'-18'16,"-17"1"-16,0-1 15,-17 18-15,-19 0 16,19 18-16,-18 17 16,-1 0-1,19 0-15,17 18 16,0-35-16,0 0 16,53 17-16,-36-18 15,18-17-15,18 0 16,-17 0-16,17-35 15,-53 18-15,17-36 16,-17 35-16,-17-53 16,-1 54-16,-17-1 15,17 1-15,-17-1 0,17 0 16,-17 18-16,0 0 16,35 18-16,0 0 0,35 17 15</inkml:trace>
  <inkml:trace contextRef="#ctx0" brushRef="#br0" timeOffset="231925.0167">30603 12559 0,'0'-18'15,"18"54"1,-18-19-16,18 36 16,-18-18-1,17 1-15,-17-1 0,0 0 16,0 0-16,18 1 16,-18-19-16,0 1 15</inkml:trace>
  <inkml:trace contextRef="#ctx0" brushRef="#br0" timeOffset="232245.6661">30992 12594 0,'-18'0'15,"0"18"-15,18 17 16,0 36-16,0-36 16,18 35-1,0-34-15,17-19 0,0 19 16,0-19-16,36-17 16,-36 0-16,36-17 15,-54-19-15,19-17 16,-36 18-16,-36-35 15,1 34-15,-35-17 16,17 18-16,-36 18 16,54 17-16,-18 17 15</inkml:trace>
  <inkml:trace contextRef="#ctx0" brushRef="#br0" timeOffset="239948.5422">23195 13458 0,'0'-17'31,"-17"17"0,34 0 63,1 0-79,-1 0-15,36 17 16,-35-17-16,17 0 16,18 0-16,-18 0 0,71 18 15,-53-18-15,18 0 0,-1 0 16,71 0-16,-88 18 16,0-18-16,0 0 0,18 0 15,-36 0-15,0 0 16</inkml:trace>
  <inkml:trace contextRef="#ctx0" brushRef="#br0" timeOffset="243085.336">30251 13176 0,'0'-17'0</inkml:trace>
  <inkml:trace contextRef="#ctx0" brushRef="#br0" timeOffset="243385.3797">30110 13176 0,'-18'-17'16,"36"17"15,17 17-15,18-17-1,0 18-15,105-18 16,-69 0-16,34 0 0,-17 18 15,0-1-15,0-17 0,-1 18 16,107 17-16,-124-17 16,71-18-1,-53 17-15,-71-17 16,-35-17-16</inkml:trace>
  <inkml:trace contextRef="#ctx0" brushRef="#br0" timeOffset="246828.2189">22084 14093 0,'0'-17'15,"0"-1"1,-35 1 15,17 17-31,0 0 0,-35 0 16,18 17-16,0 36 16,17-35-16,1 52 15,34-34-15,1 17 16,0-36-16,34 1 15,-16-18 1,34-35-16,-34-1 16,52-105-1,-88 88-15,17 0 16,-17 0-16,-17-52 16,-1 52-16,-35-36 0,36 54 15,-36 0 1,35 17-16,0 18 0,18 18 15,0 0-15,-17 34 16,34-16-16,-17-1 0,36 36 16,-19-36-1,19 0-15,16 36 16,-16-54-16,-19 1 0,19 0 16,-19-1-16,1 1 0,17 17 15,-35-17 1,18-1-1,-36 1-15</inkml:trace>
  <inkml:trace contextRef="#ctx0" brushRef="#br0" timeOffset="247228.9239">21361 14517 0,'0'-18'16,"17"18"-16,1 0 16,53 0-1,-36 0-15,71 0 16,-36 0-16,1 0 16,88 0-16,-71 0 15,88 0-15,-88 0 16,-17 0-16,52 0 15,-87 0-15,34 0 16,-52 18-16,-1-36 16</inkml:trace>
  <inkml:trace contextRef="#ctx0" brushRef="#br0" timeOffset="247695.8085">21784 14764 0,'-53'0'16,"35"17"-16,-34 19 15,34-1-15,0-17 16,18 35 0,0-18-16,0-18 0,36 19 15,-19-19-15,36-17 16,-35 0-16,35-17 16,-36-19-16,19-16 15,-19 16-15,-17-34 16,0 34-1,-17-34-15,-1 35 16,0-36-16,18 53 16,-17 1-16,17 34 15,0 36 1,17 0-16,-17-18 16,53 124-1,-17-88-15,34-18 16,1-18-1</inkml:trace>
  <inkml:trace contextRef="#ctx0" brushRef="#br0" timeOffset="247995.6833">22102 14817 0,'-36'35'16,"19"18"-1,17-35-15,0 17 16,35 0 0,18-17-16,-18-18 0,18-18 15,-35 0-15,17-17 16,-17 18-16,-18-19 16,0 19-1,0-1-15,-18 18 16,0 18-16,18 17 15,0 0-15,18-17 16,0-1-16,34 19 16,-34-19-16,35-17 15</inkml:trace>
  <inkml:trace contextRef="#ctx0" brushRef="#br0" timeOffset="248607.3085">23001 14199 0,'0'-17'16,"0"-19"-16,-18 19 16,-17 17-1,18 17-15,-19 36 16,1-17-16,17 69 16,18-52-16,18 71 15,0-71-15,17 35 16,0-35-1,-17-18-15,-1-17 16,-17-1-16,-17-34 16</inkml:trace>
  <inkml:trace contextRef="#ctx0" brushRef="#br0" timeOffset="248725.1193">22842 14552 0,'53'-18'16,"18"18"-1,52 0 1,-70 0-16,-35 0 16</inkml:trace>
  <inkml:trace contextRef="#ctx0" brushRef="#br0" timeOffset="248934.9141">23283 14146 0,'-17'18'15,"-19"53"-15,19 17 16,17 53 0,0-88-16,17 53 15,36-36 1,-17-52-16,-1-1 0</inkml:trace>
  <inkml:trace contextRef="#ctx0" brushRef="#br0" timeOffset="249257.6606">23513 14464 0,'-18'0'0,"-17"0"15,17 18 1,0 34-16,18-34 15,0 35-15,18-35 16,0-1 0,-1 1-16,1-18 0,17-18 15,-17 18-15,0-17 0,-18-19 16,0 19 0,0-1-16,0 0 15,0 1-15,0-1 0,0 36 31,17-18-31,1 17 0,-18 1 16,17 0-16,36-1 16,-35 1-16,17-18 15,1 0-15,-36-18 0</inkml:trace>
  <inkml:trace contextRef="#ctx0" brushRef="#br0" timeOffset="249453.2796">23742 14041 0,'53'105'0,"17"19"16,-17-1 0,-35-70-16,0 53 15,-18-71-15,0 54 16,-18-54-16,0 0 15,1-17-15</inkml:trace>
  <inkml:trace contextRef="#ctx0" brushRef="#br0" timeOffset="249852.8473">24553 14252 0,'18'0'15,"17"0"1,1 18-16,69-18 15,-34 0 1,-36 18-16,18-18 16,-35 17-16</inkml:trace>
  <inkml:trace contextRef="#ctx0" brushRef="#br0" timeOffset="249997.8539">24677 14464 0,'53'0'16,"35"18"0,-53-18-16,53 0 0,-35-18 15</inkml:trace>
  <inkml:trace contextRef="#ctx0" brushRef="#br0" timeOffset="250213.4113">25224 14217 0,'-18'35'0,"18"36"15,0-18-15,0 35 16,0-53-16,18 36 15,-1-54-15,19 19 16</inkml:trace>
  <inkml:trace contextRef="#ctx0" brushRef="#br0" timeOffset="250503.8213">25471 14358 0,'0'0'16,"0"35"-16,-18 18 16,18-17-16,35 34 15,-17-35-15,52 18 16,-34-35-16,52-18 16,-53 0-16,53-35 15,-70-1-15,35-17 16,-53 18-16,-35-35 15,17 52-15,-70-35 16,53 35-16,-54 18 16,36 18-16,-17 0 15,52-1-15</inkml:trace>
  <inkml:trace contextRef="#ctx0" brushRef="#br0" timeOffset="251271.1737">27446 14235 0,'-18'0'15,"18"17"1,-17 19-16,17 34 16,0-17-16,0-18 0,0-17 15,35 35 1,0-53-16,-17 17 0,35-34 15,-35-1-15,17-35 16,-35 18-16,18 0 16,-18 17-16,0 0 15,0 1-15,0-1 0,0 36 16,17-1-16,1 36 16,-1-35-16,1 17 15,0-17-15,-1 0 0,19-18 16,-19 0-16,19 0 15,-19 0-15,1 0 0,-1-36 0,1 19 16,-18-1-16,0-53 16,0 54-16,0-18 0,0 17 15,-18-17 1,18 17-16</inkml:trace>
  <inkml:trace contextRef="#ctx0" brushRef="#br0" timeOffset="251662.009">27958 13758 0,'0'-17'0,"0"34"15,17 1-15,1 17 0,35 71 16,-36-35-16,1 70 15,-18-71-15,0 71 16,0-88-16,0 18 16,0-53-16,0 17 15,18-35 1,-18-18 0,35-35-16,-35 18 15,18-18-15,-1 18 16,1 0-1,0 17-15,-1 36 16,-17-1-16,18 1 16,-18-1-16,18 36 15,-1-35-15,1 17 16,-18-17-16,17 0 16,1-18-16</inkml:trace>
  <inkml:trace contextRef="#ctx0" brushRef="#br0" timeOffset="252088.5509">28416 14393 0,'36'0'16,"-36"18"-16,35-18 15,0-35 1,-17 35-16,-18-18 0,17 0 15,-17 1-15,-17-1 0,17 1 0,-36-19 16,19 36 0,-36 0-16,53 18 15,-18 0-15,1 17 0,17-18 16,17 36-16,-17-35 16,36 35-1,-1-35-15,-18-18 0,36 17 16,-35-17-16,17 0 15,-35-17-15,18-19 16,-18 19-16,0-1 16,0 0-16,18 1 15,-1-1 1,1 18-16,-1 0 16,19 18-16,-19-1 15,1 36-15,0-35 16,-1 0-1,1-1-15,0 1 16,-1-18-16</inkml:trace>
  <inkml:trace contextRef="#ctx0" brushRef="#br0" timeOffset="252678.0591">30304 14217 0,'-18'0'0,"-17"-18"16,-1 1-16,-16 34 15,34-17-15,-53 71 16,36-36-16,17 36 16,18-18-16,18 0 15,17-18 1,36-18-16,-36-17 16,53-17-1,-52-1-15,17-35 0,-36 18 16,1 0-16,-18-18 15,0 18-15,-35-1 16,17 19-16,0 17 16,1 53-1,17-18-15,0 0 0,0 36 16,17-36 0,36 35-16,0-34 15,-18-19-15,1-17 16</inkml:trace>
  <inkml:trace contextRef="#ctx0" brushRef="#br0" timeOffset="252860.371">30621 14199 0,'35'0'16,"36"18"-1,-36-18-15,1 0 16,-1 0-16,0 18 16,-17-18-16</inkml:trace>
  <inkml:trace contextRef="#ctx0" brushRef="#br0" timeOffset="252984.0399">30745 14376 0,'17'17'0,"36"-17"16,-18 0-16,36 0 16,-53 0-16</inkml:trace>
  <inkml:trace contextRef="#ctx0" brushRef="#br0" timeOffset="253197.0651">31274 13988 0,'70'0'15,"1"0"1,-18 17-1,-18-17-15</inkml:trace>
  <inkml:trace contextRef="#ctx0" brushRef="#br0" timeOffset="253568.5204">31238 14041 0,'0'52'16,"0"-34"-16,0 17 16,0 18-16,0-17 15,0-1-15,-17-17 16,17-1-16,0 1 16,17-1-16,1-17 0,0 0 15,17 0-15,18 0 16,-18 18-16,1 0 15,-1 17-15,18 36 16,-36-36-16,1 0 0,-18-17 16,0 35-1,-35-18-15,-1-17 16,-34-1-16,35-17 16,-54 0-1,54 0-15,0-17 16,17 17-16,1-18 15</inkml:trace>
  <inkml:trace contextRef="#ctx0" brushRef="#br1" timeOffset="286801.9551">7303 13776 0,'-18'0'16,"0"0"15,1 0 0,-1 18-31,18-1 16,-18-17-16,1 0 15,-1 0 17,0 18-1,1-18-15,17 18-1,-18-18 1,18 17 31,-18-17 0,36 0-16,-18-17-16,18 17 1,-1-18-16,1 0 16,0 18-16,-1-17 15,1-1-15,17 0 0,1-35 16,-19 36-16,18-1 16,1-17-16,-1 0 15,0-1 1,1 19-16,-1-19 15,-18 19-15,19-1 16,-19 0-16,19 1 16,-1-1-16,0 1 15,-17-1-15,35 0 16,-36 1-16,1-1 16,17 0-16,-17 1 0,0-1 15,17-17-15,0 0 16,-17 17-16,-1 18 15,19-18-15,-19 1 16,-17-1 0,18 18-16,0-18 0,-1 1 15,1 17 1,0-18-16,-1 18 16,-17-18-16,18 1 15,-18-1 48,0 36-1,0-1-46,0 1-16,-18 0 15,18-1-15,0 19 16,0-19-16,0 36 16,0-18-16,0 1 15,0-1-15,0 0 0,0 18 16,18-18-16,-18 1 16,0-1-16,0 0 0,0 1 15,17-19 1,-17 1-16,0 0 15,0-1-15,18-17 16,-18 18-16,0-1 78,-18-17 0,1 0-62,-1 0 0,1 18-1,-1-18-15,0 0 16,1 0-16,-1 0 15,-17 0-15,-1 0 16,-16 18-16,16-18 16,1 0-16,-36 17 15,36 1-15,-53-18 16,53 18-16,-36-18 16,36 17-16,-36 1 15,36-18-15,0 18 16,17-1-16,0-17 15,1 0 1,-1 0 62,18-17-62</inkml:trace>
  <inkml:trace contextRef="#ctx0" brushRef="#br1" timeOffset="288024.9815">7161 13882 0,'-17'0'0,"-1"0"31,36 0-15,-1 0 15,-17-18-31,36 1 15,-19-19 1,1 36-16,0-17 0,17-1 16,-17 0-16,17-17 15,18-18 1,-36 36-16,19-19 16,17-17-16,-36 36 15,18-1-15,-17-17 0,17 17 16,1 0-16,17-34 15,-18 16-15,0 19 0,-17-1 16,17-17-16,36-1 16,-54 1-16,19 18 15,16-19-15,-34 19 16,0-1-16,17 0 16,0 1-1,-17-1-15,0 18 16,-1-18-16,1 18 15,-1-17 1,1 17 0,-18-18-16,-18 36 78,18-1-47,0 19-15,0-19-16,0 1 15,0 0-15,0 17 0,0 18 16,0-18 0,0 0-16,0 1 0,0-1 0,0 35 15,-17-34 1,17 34-16,0-52 15,0 0-15,17 17 16,-17-17-16,0-1 16,0 1-1,-17-36 32,-1 18-31,1 0-1,-1 0 1,0 0 0,1 18-16,-1-18 15,-35 0 1,35 17-16,-17-17 0,-35 0 16,17 0-16,0 18 15,0-18-15,-35 18 16,35-1-16,0-17 15,18 18-15,-1-18 16,19 0-16,-1 0 16,0 0-16,18-18 15,-17 18 1,-1 0-16,0 0 16,1 0-1,17 18 1,-18-18 46,1 18-46,-1-18 0</inkml:trace>
  <inkml:trace contextRef="#ctx0" brushRef="#br1" timeOffset="289481.4054">7197 13829 0,'0'18'15,"0"-36"110,17 18-78,-17-18-15,18 18-17,0 0 32,-1-17-47,-17-1 16,36 0-16,-19 1 15,18-19-15,-17 19 16,35-18 0,-35 17-16,35-35 15,-36 35-15,54-35 16,-36 18-16,18-18 15,-18 18-15,0 0 16,1-1-16,-19 19 16,1-1-16,0 0 0,35-34 15,-18 34-15,0-17 16,-17 17-16,-1 0 16,1 18-16,0-17 0,-1 17 15,1-18 1,0 18-1,-1-18 1,1 1 0,-36 17 46,18 17-31,0 1 1,-17 0-17,17-1-15,0 19 16,0-1-16,0 18 16,17-18-16,-17 36 15,0-36 1,18 35-16,-18-34 15,18 34-15,-18-52 16,17 17-16,-17-17 16,18 0-16,-18-1 15,17 1-15,-17-36 32,-17 18-17,17-17 1,-18 17-1,1 0 1,17 17-16,-18-17 16,18 18-1,-18-18-15,1 17 16,-1-17-16,0 0 16,1 0-16,-1 18 15,0-18-15,1 0 16,-1 18-16,1-18 15,-1 0 1,0 0 0,1 0 15,17 17-31,-18-17 31,0 0 0,1 0-15,-1 0-16,0 0 16,1 0-16,-19 18 15,19 0-15,-18-18 16,-1 0-16,1 17 16,0-17-16,-36 0 15,18 0 1,-17 18-16,34-18 15,19 0-15,-1 18 16,36-18-16,17 0 16</inkml:trace>
  <inkml:trace contextRef="#ctx0" brushRef="#br1" timeOffset="290878.4614">11165 6720 0,'18'0'47,"-18"18"-31,0 0 0,0-1-16,-18 1 15,18 0-15,0-1 0,-17 36 16,-1-18-16,18 1 15,0 52-15,-17-53 16,-1 53 0,18-35-16,-35 36 0,17-37 15,18-16-15,-35 70 16,35-54-16,-18-16 16,0 52-16,18-53 15,-17 0-15,17-17 16,0 17-16,-18-17 0,0 35 15,18-35-15,-17 17 16,-1-17-16,18 17 16,0-18-16,0 1 15,0 0-15,-17-1 16,17 1-16,0 0 31,0-1 63,17-17-63,18 0-15,-17 0-16,35 0 15,-35 0-15,17-17 16,18 17-16,-35 0 16,-1 17-16,1-17 15</inkml:trace>
  <inkml:trace contextRef="#ctx0" brushRef="#br1" timeOffset="291605.9197">11289 6738 0,'0'-18'16,"-18"1"-1,1 17 1,17 17 15,0 1-15,0 0-16,0-1 15,-18 54-15,18-36 16,0 18-16,0 0 0,0 0 16,0 88-16,0-88 15,0 88 1,0-70-16,0-1 0,18 54 15,-18-54-15,17 18 16,-17-35-16,0-17 16,18 34-1,-18-52-15,0-1 0,0 1 16,18-18 0,-36 0-1,18 18 1,-18-1-1,18 1 17,-17-18-17,17-18 1,-18 18-16,0 0 16,1 18-16,-1-18 0,0 18 15,-17-1-15,18-17 16,-19 18-1,19-18-15,-1-18 16,0 18 0</inkml:trace>
  <inkml:trace contextRef="#ctx0" brushRef="#br1" timeOffset="292562.8937">12241 6914 0,'18'0'0,"-18"36"15,35 34 1,1 36-16,-19-53 0,1 71 16,-18-89-16,0 18 15,0-36-15,18 1 16,-18-36 0,0-17-1,0-18-15,17 18 16,1 0-16,-18 17 0,35 0 15,-17 18 1,-1 0-16,1 18 0,-18 0 16,18 35-16,-1-18 15,-17-18-15,0 19 0,18-1 16,-18-17 0,18-18-1,-18-18-15,17 0 16,-17 1-16</inkml:trace>
  <inkml:trace contextRef="#ctx0" brushRef="#br1" timeOffset="292674.7069">12647 7338 0,'0'35'0,"0"-17"16,18 17-16,-1-17 16,1-18-1,0 0-15,-18-18 16</inkml:trace>
  <inkml:trace contextRef="#ctx0" brushRef="#br1" timeOffset="293253.6866">12682 7373 0,'18'0'15,"0"0"1,-1 0 15,1 0-31,0 0 16,-1-18-1,-17 1-15,18-18 16,-18 17-16,-18-17 16,1 35-16,-19-18 15,19 0-15,-19 18 16,19 0-16,-1 36 15,18-1 1,18 0-16,-1 0 16,1-17-16,35 17 15,-35-35-15,52 0 16,-52 0-16,-1 0 16,1-17-16,0-1 15,-18 0 1,0 1-16,-18 17 15,36 17 1,-1 1 0,1-18-16,0 18 15,-1-1-15</inkml:trace>
  <inkml:trace contextRef="#ctx0" brushRef="#br1" timeOffset="293347.2885">12894 7320 0,'-18'-35'15,"1"17"-15,17-17 16,17 17-16,-17 1 0</inkml:trace>
  <inkml:trace contextRef="#ctx0" brushRef="#br1" timeOffset="293703.9208">13106 7285 0,'-18'-18'15,"0"18"1,18 18 0,0 0-16,0 17 15,18-18 1,0 1-16,-1-18 16,-17 18 15,0-1-16,18 36 1,0-35-16,-1 17 16,1-17-16,0-1 0,-18 1 0,0 0 15,0-1-15,0 1 16,-53 0-16,35-18 16,-17 0-16,-1 0 15,19-18-15,-1 0 16,18 1-16,-17-36 15,17 18-15,0-18 0</inkml:trace>
  <inkml:trace contextRef="#ctx0" brushRef="#br1" timeOffset="294037.2345">13247 6879 0,'17'35'0,"19"54"16,-19-36-16,19 35 15,-19-35-15,-17 17 16,18-52-16,-18 0 16,0-1-16,0 1 0,-18-18 31,1-18-31,17 1 16,0-1-16,0 0 15,17 1 1,1-1-16,17 0 15,0 18-15,1 0 16,-19 0-16,1 18 16,-18 0-16,0-1 15,0 1-15,0 0 16</inkml:trace>
  <inkml:trace contextRef="#ctx0" brushRef="#br1" timeOffset="294198.024">13582 7179 0,'18'-18'16,"-1"1"-16,1-1 0,17 0 15,-17 1 1,-1 17-16,1-18 15</inkml:trace>
  <inkml:trace contextRef="#ctx0" brushRef="#br1" timeOffset="294352.8398">13670 6932 0,'0'88'16,"0"18"-1,0-71-15,18 18 16,-1 18-16,-17-18 16</inkml:trace>
  <inkml:trace contextRef="#ctx0" brushRef="#br1" timeOffset="294676.7068">12277 7814 0,'35'0'31,"-17"-18"-31,70 18 15,-18-17-15,1 17 0,88 0 16,-71 0 0,124 0-16,-107-18 15,107 0 1,-106 1-16,-18-1 0,-17 1 16,-36-1-16,18 18 15,-36-18-15,-34 36 0</inkml:trace>
  <inkml:trace contextRef="#ctx0" brushRef="#br1" timeOffset="295104.4147">12718 8149 0,'0'18'0,"-18"17"15,18-17-15,0 17 0,0-17 16,0-1-16,18-34 31,-1-19-15,1 19-16,-18-19 15,0 19-15,18 17 16,-1 0 0,18 17-1,-17 1-15,0-18 0,-1 18 16,19-1-16,-1-17 16,-17 0-16,-1 0 15,1-17-15,-18-1 16,0-17-1,0 0-15,-18 17 16,18-17-16,-17 17 16</inkml:trace>
  <inkml:trace contextRef="#ctx0" brushRef="#br1" timeOffset="295304.7243">13141 8114 0,'18'35'16,"-18"-17"-16,17-1 16,1 1-16,-18 0 0,18-18 15,-18 17-15,0-34 16</inkml:trace>
  <inkml:trace contextRef="#ctx0" brushRef="#br1" timeOffset="295416.3634">13159 7990 0,'17'0'15</inkml:trace>
  <inkml:trace contextRef="#ctx0" brushRef="#br1" timeOffset="295756.7095">13282 8114 0,'-18'35'15,"18"-17"-15,0-1 0,0 1 0,36 17 16,-1-35-16,0-17 15,1-1-15,-19-17 16,-17 17 0,0 1-16,-17-36 15,-1 35-15,0-17 0,-17-1 16,17 1 0,1 18-16,-1-1 0,18 0 15,-18 18-15,18 18 16,18 52-16,0-34 15,-1-1-15,1 0 0,35 36 16,0-18 0,-18-36-16,-17 1 15,17-18-15,-17 0 16</inkml:trace>
  <inkml:trace contextRef="#ctx0" brushRef="#br1" timeOffset="295934.3206">13511 8026 0,'53'17'15,"0"-17"1,18-35 0,-18 17-16,-36 1 15,-34 17 1,-1 0-16</inkml:trace>
  <inkml:trace contextRef="#ctx0" brushRef="#br1" timeOffset="296094.2306">13617 7973 0,'18'70'15,"0"-17"-15,-1 18 16,1-36-16,-18-17 15,35 35-15,-35-36 16,18-17-16</inkml:trace>
  <inkml:trace contextRef="#ctx0" brushRef="#br1" timeOffset="296389.5278">13794 7938 0,'35'35'16,"-17"18"0,-18-18-16,17-17 0,1 17 15,-18-17 1,17-18-16,-17-18 16,18-17-1,-18 17-15,35-17 16,-35 17-16,36 18 15,-19 0-15,19 35 16,-19-17 0,1 0-16,-1-1 15,1 1-15</inkml:trace>
  <inkml:trace contextRef="#ctx0" brushRef="#br1" timeOffset="296711.3144">13635 7673 0,'18'0'16,"-1"0"-16,36 18 16,-18-18-1,71 0-15,-53 0 16,-18-18-16,36 0 15,-53 1-15,-1 17 0,-17-18 16</inkml:trace>
  <inkml:trace contextRef="#ctx0" brushRef="#br1" timeOffset="305420.7085">25523 10495 0,'18'0'0,"0"0"16,-1 0-16,19-17 0,-1 17 15,36 0-15,-19-18 16,1 18-16,-17 0 16,34 18-16,-52-18 0,-18 17 15,0 1-15</inkml:trace>
  <inkml:trace contextRef="#ctx0" brushRef="#br1" timeOffset="306220.7324">30674 10530 0,'18'0'0,"17"0"16,-17 0-16,70 0 15,-18 0-15,-17 0 16,18 0-16,17 0 0,35 0 15,-70 18-15,-17-18 16</inkml:trace>
  <inkml:trace contextRef="#ctx0" brushRef="#br1" timeOffset="308062.8072">25224 14905 0,'0'18'94,"17"-18"-94,1 0 15,52 0-15,-17 0 16,71 0-16,-54 0 16,54-18-16,-71 18 15,-18-18-15,53 18 16,-70 0-16</inkml:trace>
  <inkml:trace contextRef="#ctx0" brushRef="#br1" timeOffset="308789.8958">31115 15011 0,'0'17'31,"18"-17"-31,17 0 16,35 36-1,1-36-15,70 35 16,-53-35-16,1 18 16,-1-18-16,18 0 15,-71 0-15</inkml:trace>
  <inkml:trace contextRef="#ctx0" brushRef="#br0" timeOffset="317288.0804">22102 14799 0,'17'0'63,"1"0"-48,-1 0 1,1 0 0,0 0-1,-1 0 1,1 0 0,-18 18-16,18-18 15</inkml:trace>
  <inkml:trace contextRef="#ctx0" brushRef="#br0" timeOffset="321503.4659">20884 16210 0,'-17'-17'16,"-1"-1"-1,1 18 1,-1 0-16,-17 0 16,-1 18-16,1 17 15,0-18-15,0 36 16,35-35-16,0 0 15,0 17-15,0-17 16,35-1-16,0-17 16,0 0-16,36-35 15,-18-18 1,-18 18-16,-35-1 0,18-34 16,-18-1-1,0 18-15,0 18 0,0-18 16,-18-53-16,-17 36 15,17 17-15,1 0 0,-19 18 16,19-1-16,-19 1 16,19 53-1,17 35-15,-18 0 16,18 0-16,18 88 16,-18-88-16,17 17 0,19-17 15,-19-18-15,19 1 0,52 17 16,-53-18-1,0-18-15,18 19 16,-35-19-16,-1-17 0,1 18 16,-18 0 15</inkml:trace>
  <inkml:trace contextRef="#ctx0" brushRef="#br0" timeOffset="321814.3247">20144 16686 0,'17'0'15,"1"0"-15,17 0 0,0 0 16,18-17-16,18-1 0,105 18 16,-87-18-1,-19 18-15,89 0 16,-89-17-16,1 17 0,52 0 16,-87 0-16,-1-18 15,-17 18 1,-18 18-16,-18-18 15</inkml:trace>
  <inkml:trace contextRef="#ctx0" brushRef="#br0" timeOffset="322421.7767">20479 17074 0,'-36'0'0,"19"0"15,-18 18 1,35 0-16,-18-1 0,0 19 16,-17 17-1,17-1-15,18-16 16,0-19-16,18 19 15,0-36-15,17 0 0,-17 0 16,34 0-16,-16-18 16,-1-35-16,-17 18 15,-18-18 1,0 18-16,-18-36 16,0 36-16,-17-53 15,17 35-15,-17 0 16,18 18-16,-19 17 15,36 36-15,0 52 16,18 36 0,0-53-16,17 53 15,0-71-15,18 18 16,-18-18-16,36-17 16,-36-18-16,18 0 15</inkml:trace>
  <inkml:trace contextRef="#ctx0" brushRef="#br0" timeOffset="322753.7076">20814 17057 0,'-35'17'0,"17"1"15,-17 35-15,35-18 16,-18 1-16,18-1 15,0-18-15,18 1 16,-1-18-16,36 0 16,-35 0-16,35-35 15,-18 17-15,-35-17 16,18 0-16,-18 17 16,0 0-16,-18 1 0,18-1 0,-18 18 15,1 0 1,17 18-16,0-1 15,0 36-15,17-17 16,19-1 0,-1-18-16,18 1 0,-35-18 15,17-18 1</inkml:trace>
  <inkml:trace contextRef="#ctx0" brushRef="#br0" timeOffset="323328.8971">21696 16281 0,'0'-36'15,"-18"1"1,-17 35-1,17 0-15,-35 35 16,36 18-16,17-17 0,0 69 16,0-34-16,0-18 15,35 53-15,0-71 16,-17 18-16,0-18 0,-1 1 16,1 16-16,-18-34 15,-18-36 1,1 18-16,-36-52 15,17 16-15</inkml:trace>
  <inkml:trace contextRef="#ctx0" brushRef="#br0" timeOffset="323416.4378">21502 16722 0,'0'-18'0,"0"0"15,53 1-15,-106 70 0,123-106 0,19 53 16,-54 0-16,53 0 16,-53 17-1,1-17-15</inkml:trace>
  <inkml:trace contextRef="#ctx0" brushRef="#br0" timeOffset="323647.3345">21996 16263 0,'-18'35'0,"0"54"16,1-54-16,17 71 16,0-71-16,53 53 15,-36-70-15,19 17 16,-1-17-16,-17-1 16</inkml:trace>
  <inkml:trace contextRef="#ctx0" brushRef="#br0" timeOffset="323978.6761">22260 16563 0,'-53'70'16,"18"-17"-1,35 18 1,53-53-16,0-18 15,-18 0-15,-17-18 16,-1-17-16,-17 17 16,18 0-16,-36-17 15,18 17-15,0 1 0,0-1 16,-17 18-16,17 18 16,0-1-1,17 1-15,1 0 16,0-1-1,17-17-15,0 0 0,-17 0 16,0-17 0</inkml:trace>
  <inkml:trace contextRef="#ctx0" brushRef="#br0" timeOffset="324194.9065">22454 16140 0,'71'35'16,"-1"35"0,-34-34-16,34 34 15,-34-17-15,-19-18 0,-17 18 16,0 36 0,-17-37-16,-1-16 0,0-1 15,-35 18-15,18-18 16,0 1-16</inkml:trace>
  <inkml:trace contextRef="#ctx0" brushRef="#br0" timeOffset="324740.2856">23477 16475 0,'18'0'31,"35"-18"-16,-18 18-15,-17-18 16,-1 18-16,19 18 16,-19-18-16,-17 18 0,-17-1 15</inkml:trace>
  <inkml:trace contextRef="#ctx0" brushRef="#br0" timeOffset="324846.6139">23513 16633 0,'17'18'0,"54"-18"15,17-18 1,-53 18-16,18-17 0</inkml:trace>
  <inkml:trace contextRef="#ctx0" brushRef="#br0" timeOffset="325418.3184">24624 16175 0,'-18'-18'15,"-17"1"1,17-1-16,-35 18 15,36 18-15,-36 17 16,18 0-16,35 0 0,-18-17 16,18 17-16,18 1 15,-1-19-15,36 1 16,-35-18-16,17 0 16,0 0-16,18-35 15,-35-1-15,0 19 0,-1-71 16,-34 35-1,-1-18 1,0 36-16,18-18 16,-17 0-16,-19-53 15,19 53-15,-1-17 16,0 52-16,1 0 0,-1 18 16,18 36-1,0-1 1,35 53-16,-17-53 15,0 1-15,17-1 0,-17 18 16,17-18-16,-17 0 0,34 36 16,-34-53-16,0 17 15,17 18 1,-35-36-16,18 1 0,-1 0 16,1-1-16,0-17 15</inkml:trace>
  <inkml:trace contextRef="#ctx0" brushRef="#br0" timeOffset="326203.8256">24165 16651 0,'-35'0'15,"17"0"1,36 0 15,17 0-15,71-18-16,-53 18 15,106-17-15,-89 17 16,107-18-16,-107 18 16,71 0-16,-88 0 15,36 0-15,-72 0 16,1 0-1,-36 0-15</inkml:trace>
  <inkml:trace contextRef="#ctx0" brushRef="#br0" timeOffset="326705.1522">24359 16951 0,'-35'0'16,"-18"18"-1,18-1 1,17 1-16,-17 35 15,35-18-15,0 0 16,0 1 0,18-19-16,17-17 0,18 18 15,-36-36-15,36 1 16,-17-1-16,-1-35 16,-35 35-16,0-52 15,0 52-15,-18-52 16,1 52-16,-19-52 15,19 52-15,-19-35 16,36 35-16,0 36 31,18 35-15,0-18-16,-18 0 0,53 71 16,-18-53-1,18 0 1,-36-35-16,54-1 15,-53-17-15</inkml:trace>
  <inkml:trace contextRef="#ctx0" brushRef="#br0" timeOffset="327053.753">24712 16969 0,'-35'35'15,"0"0"1,17 0 0,18 18-16,18-35 15,17 0-15,0-1 16,18-34 0,-18-1-1,1-35-15,-36 35 16,-18-17-1,18 18-15,-18-1 0,36 36 32,0 17-17,17-18-15,0 19 16,-17-19-16,35 1 16,-36 0-16,19-36 15,-19 0 1</inkml:trace>
  <inkml:trace contextRef="#ctx0" brushRef="#br0" timeOffset="327937.2472">25647 16616 0,'0'-18'16,"0"1"-16,0-1 16,-18 0-1,1 18-15,-19-17 16,1 34-1,0 1-15,17 17 0,-35 18 16,36-35-16,-1 17 16,18-17-16,0-1 0,0 1 15,35 17 1,-17-17-16,0-18 0,17 0 16,18-18-16,-18 1 15,-17-19-15,-1 19 16,-17-19-16,0-17 15,-17 53-15,-1-17 16,18-1 0,0 36-16,0 17 15,18 18 1,-1-18-16,1-17 0,0 17 16,52 1-1,-35-36-15,18 17 16,-35-34-16,0-1 0</inkml:trace>
  <inkml:trace contextRef="#ctx0" brushRef="#br0" timeOffset="328277.751">25806 16104 0,'35'-17'16,"0"-1"0,18 36-16,35 17 15,-70-17 1,0-1-16,-18 1 16,0 0-1,-18-1-15,0 1 16,1-1-1,17 1-15,17 0 16,1-18-16,35 17 16,-35-17-16,34 18 15,-34-18-15,0 18 16,-1-18-16</inkml:trace>
  <inkml:trace contextRef="#ctx0" brushRef="#br0" timeOffset="331919.9593">23971 17392 0,'-17'0'16,"34"0"15,1 0-15,-18 18 15,0 17-31,0-17 16,0 17-16,-18-18 15,18 1-15,0 0 16,0-1 0,18-17-16,0 18 15,-1-18-15,1 0 0,17 0 16,18 0-16,53-18 16,-53 18-16,88-17 15,-53 34-15,106 1 16,-70-18-16,-19 0 15,37 0-15,-19-18 0,124 1 16,-141-1-16,70 0 16,-88 18-16,53 0 15,-88-17-15,53 17 16,-71 0-16,36 0 16,-36 17-1,-17-17-15,0 0 16,-18-17 31,-18-18-32,18-1 1,0 19-16,-18-19 16,1 19-16,-1-1 0,0-17 15,1 17-15</inkml:trace>
  <inkml:trace contextRef="#ctx0" brushRef="#br0" timeOffset="332660.5208">26988 16563 0,'17'0'0,"18"-18"15,18 18 1,18-17 0,-18 17-16,17 0 15,-52 0-15,17 0 0,-17 0 16,0 17-16,-36 1 16,0-18-16</inkml:trace>
  <inkml:trace contextRef="#ctx0" brushRef="#br0" timeOffset="332771.2277">27093 16704 0,'36'18'16,"-19"-1"-16,54-17 15,-54 0-15,54 0 16,-36 0 0</inkml:trace>
  <inkml:trace contextRef="#ctx0" brushRef="#br0" timeOffset="334666.415">27693 16245 0,'0'-17'0,"18"17"15,17-18 1,0 18-16,1 0 0,16 0 16,-16 18-16,34 35 15,-34-18-15,-1 0 16,0 53-16,-35-52 16,0-1-16,-35 36 15,17-36-15,-52 18 16,-1 0-1,36-36-15,0 1 16,35 0-16,0-1 16,35 1-16,0-18 15,18 18-15,35-1 16,-35-17-16,-18 0 16,1 0-16,-1 0 15,0 0-15,-17 0 0</inkml:trace>
  <inkml:trace contextRef="#ctx0" brushRef="#br0" timeOffset="335127.7979">28734 16563 0,'-36'-18'16,"1"18"-16,-53 0 15,53 18-15,-1 0 0,-34 34 16,17 19 0,35-53-16,18 17 15,18 0-15,17 18 16,1-35-16,-1-18 0,18 17 15,35-34 1,0-36-16,-70 18 16,17 17-16,-17-35 15,-18 0-15,-18 18 16,-17 0-16,17 17 16,-17 18-16,17 0 15,-17 18 1,35 17-16,35 18 15,-17-18-15,52 36 16,-17-54-16,36 36 16,-37-35-16,-16-18 15,-1 17-15,-17-17 0</inkml:trace>
  <inkml:trace contextRef="#ctx0" brushRef="#br1" timeOffset="374674.1536">29386 9454 0,'-17'0'16,"-1"0"-1,18 18 1,0 0 78,0-1-79,0 1 1,0 17-16,0 1 0,0 16 16,0-16-16,0 17 15,0-18-15,0 0 0,0 18 16,-18 35-16,18-35 16,0-17-16,0 16 15,-17-16-15,17 52 0,0-53 16,0 36-1,0-36-15,0 0 0,0 18 16,17-35-16,-17 17 16,0-17-1,18-18 48,0 0-48,-1 0 1,1 0 0,0 0-16,-1 17 15,19-17 1,-1 0-16,-17 0 0,34 18 16,1-18-1,-17-18-15,-19 18 16,19 0-16,34 18 15,-52-18-15,52 0 16,-34 0-16,-1 0 0,53 0 16,-35 0-16,35 0 15,-35 0-15,35 0 16,-52 0 0,34-18-16,-17 18 15,18 0-15,-54 0 16,54-17-16,-54 17 15,36 0 1,-17 0-16,17 0 16,-36 0-16,18 0 0,18 0 15,0 17 1,-35-17-16,52-17 16,-52 17-16,17 0 0,18-18 15,-35 1 1,0 17-16,-1 0 0,1 17 15,-18 1 1,17-18-16,1 17 16,-18 1-16,35-18 15,-17 0-15,0 0 16,-1 0 0,1 0-1,-36-18 16,18 1-15,0-1 0,-17 1-16,17-1 15,0-35-15,0 35 16,0-17-16,0-18 16,0 18-16,0-36 15,0 36-15,0-53 16,0 35-16,0-35 15,0 35-15,0-18 16,0 36-16,0-18 16,0 18-16,0-1 15,0 19 1,17-18-16,-17 17 0,18-35 16,-18 35-1,18-17-15,-18 0 16,0 0-16,0 17 15,-18 18 1,0 0 0,1 0-1,-19 0 17,1-18-32,0 18 0,-71-35 15,35 35-15,-17-18 16,-18 1-16,-17 17 0,-18 0 15,-141 0-15,123 0 16,35 0-16,1 0 0,-71 17 16,123-17-16,-70 0 15,88 0 1,-35-17-16,53 17 16,0 17-16,17 1 15,18 35-15</inkml:trace>
  <inkml:trace contextRef="#ctx0" brushRef="#br1" timeOffset="376265.1985">27852 15963 0,'0'-17'16,"0"-1"-1,-18 18-15,1-18 16,-1 18-16</inkml:trace>
  <inkml:trace contextRef="#ctx0" brushRef="#br1" timeOffset="376297.6909">27764 15910 0,'-36'0'15,"19"0"1</inkml:trace>
  <inkml:trace contextRef="#ctx0" brushRef="#br1" timeOffset="377223.7962">27587 15716 0,'0'-17'15,"0"-1"-15,18 18 16,-36 18 15,18 17-15,0 0-16,0 36 16,-17-36-16,17 53 15,-18-35-15,18 0 16,-18 0-16,1 0 0,-19 70 15,19-52-15,-1 52 16,0-52-16,18 70 16,0-88-1,-17 53-15,17-71 16,0 36-16,0-54 16,0 19-1,0-19-15,17 1 16,1-1-16,17 1 15,-17 0-15,17-18 0,18 0 16,35 17 0,-35-17-16,0 0 0,0 0 15,71 0 1,-54 18-16,1-18 0,17 0 16,71 0-16,-71 18 15,0-18-15,-17 17 16,17-17-16,0 0 0,-17 0 0,-1 0 15,18-17-15,-17-1 0,-18 18 16,35-18 0,-70 18-16,17-17 0,-17 17 15,-18-18 1,0 0-16,0 1 16,-18-18-16,0 17 15,1-17 1,17-1-16,-18 1 15,18-18-15,0 0 0,18-35 16,-1 17-16,1-34 16,0 52-16,17-53 15,-18 71-15,19-36 16,-19 53-16,1-34 16,0 16-16,17 1 15,-35 17-15,0-17 16,0 0-16,18 17 15,-18 0-15,-18-17 16,-17 18 0,-36-1-16,1 0 15,-195 1 1,142 17-16,-1-18 16,-17 18-16,-177 0 15,19 0-15,175 0 16,-70 18-16,159-1 15,0 1-15,35 0 0,35 17 16</inkml:trace>
  <inkml:trace contextRef="#ctx0" brushRef="#br1" timeOffset="381570.3093">25682 9331 0,'-17'0'0,"-1"0"16,-17-18-16,17 18 0,0 0 15,-17 0-15,17-17 0,-52 17 16,35 0-16,-1-18 16,-52 0-1,53 18-15,-53-17 16,35 17-16,18 0 0,-71-18 16,0 1-1,53 17-15,0 0 16,0-18-16,-70 18 0,52-18 15,18 18-15,-17 0 16,17 0-16,-18 0 16,-70 0-16,70 0 0,1 0 15,-18 0-15,-89 0 16,89 0-16,0 0 0,-18 0 16,0 0-16,0 0 0,-105 18 15,87-18-15,-105 0 16,106 0-1,-107 0-15,124 0 16,-105-18 0,123 18-16,-18-17 0,-71-1 15,19-17 1,69 35-16,1-18 16,18 18-16,-19 0 0,-52-18 15,88 18-15,-70 18 16,52-18-16,-34 0 15,69 18-15,-52-1 16,35-17-16,-17 36 16,34-36-16,-34 35 15,52-17-15,-17 17 16,35-18-16,0 36 16,0-17-1,35 34-15,-17-17 16,-1 35-16,1-35 15,0 88-15,-18-70 16,17 70 0,1-70-16,-18 52 0,18-52 15,-18 34 1,0-52-16,0 53 16,17-71-16,-17 1 0,18 34 15,-18-34 1,0-1-16,0-18 0,17 36 15,-17-17-15,18-1 16,0-17-16,35-1 16,-36 1-16,54-18 15,-53 0-15,70 0 16,-53 0-16,71 0 16,-53 0-1,70 0-15,-52 0 16,88 0-16,-89-18 15,18 18-15,89 0 16,-72-17-16,72 17 16,-89 0-16,106 17 15,0-17 1,-88 18-16,106-18 16,-89 0-16,89 0 15,-106 0-15,105 17 16,-123-17-16,106 18 15,-88 0-15,88-18 16,-88 0-16,88 0 16,-106 0-16,106 0 15,-105 0-15,87 0 16,-88 0-16,0-18 16,-17 18-16,17 0 15,36-18 1,-54 18-16,1 0 0,35-17 15,-54 17-15,1-18 0,18 18 16,-53 0 0,-1-17-16,19 17 15,-19 0-15,18 0 16,-17 0-16,17-18 16,1 18-1,-36-18-15,17 1 16,1-1-1,17 0 1,-17 18-16,17-35 16,0 35-16,18-35 15,-35 17-15,17 1 16,-17-1-16,-1-17 16,-17 17-1,18-17 1,-18-1-16,0 19 15,-18-54 1,18 36-16,0 0 0,-17-18 16,17-53-16,-18 35 15,18-17-15,-35-88 16,17 70-16,1 0 0,-1-53 16,18 89-16,0-18 15,0 52 1,0 19-1,0-1 1,-18 18 0,1 0-16,-1-18 15,-17 18-15,17 0 0,-17 0 16,-53 18 0,0 17-16,35-17 15,-36 17-15,36 1 16,1-1-16,34-18 15</inkml:trace>
  <inkml:trace contextRef="#ctx0" brushRef="#br1" timeOffset="384444.6504">31415 13688 0,'0'-18'31,"-18"18"-15,-17-17 0,17 17-16,-52 0 15,17 0 1,0 0-16,-106 0 15,89 17-15,-107-17 16,89 0-16,-106 0 16,88 0-16,-70 0 15,88 0-15,-54 0 16,72 0-16,-18 0 16,52 0-16,-16 18 15,34-18-15,0 17 16,18 1-1,18-18 1,0 18-16,-1-18 16,1 35-1,-18-17-15,0-1 16,0 19-16,0 34 16,-18 36-1,18-53-15,0 53 0,0-53 16,0 70-1,0-88-15,0 18 16,0-17-16,-17 16 0,17 19 16,0-36-16,-18 18 15,18-18-15,0 1 16,0-19-16,0 1 16,0 0-16,18-18 0,-18 35 15,17-35 1,-17 18-16,18-1 15,-1 1 1,1-18 0,0 0-16,-18 18 15,17-18-15,1 0 0,0 0 16,17 0-16,-17 0 0,17 0 16,35 17-16,-34-17 15,-1 18-15,53-18 16,-53 17-16,18-17 0,53 0 15,-53 0 1,0 0-16,35 0 16,-35 18-16,18 0 15,-36-18-15,36 17 16,-36 1-16,35 0 16,-17-18-16,18 0 15,-18 0-15,17 17 16,-34-17-16,34 18 15,-35 0-15,36-1 16,-18-17-16,17 18 16,-17-18-16,18 0 15,-36 0 1,0 0-16,1-18 16,-1 18-1,-17 0-15,17 0 16,-17 0-16,-18-17 15,17 17 1,-17-18 0,0 0-1,-17 1 1,17-1 0,0-35-1,17 35-15,-17-17 0,0 0 16,0-18-16,0-53 15,0 36-15,0 17 0,18-18 16,-18 1-16,0-36 16,0 53-16,0 18 15,0-1-15,0-17 0,0-17 16,17 52-16,1-17 16,0-36-16,-1 36 15,19-53 1,-19 70-16,1-52 15,-18 52-15,0 0 16,-18 1 0,-35 17-1,18 0-15,-71-18 16,-52 0 0,69 18-16,1 0 15,0 0-15,-71 18 16,89 17-16,-1-17 0,1 17 15</inkml:trace>
  <inkml:trace contextRef="#ctx0" brushRef="#br1" timeOffset="390717.173">25453 13758 0,'0'-17'15,"0"-1"32,-18 18-31,1 0-1,-1 0 1,-35 0 0,18 0-16,0 0 0,-54 0 15,36-18-15,-70 18 16,70 0-16,-18 0 15,1 0-15,-18 0 0,17 0 16,-88-17-16,89 17 16,-1 0-16,18 0 0,-17-18 15,-89 1 1,89 17-16,-72-18 16,90 18-16,-72-18 15,53 18-15,-52 0 16,70-17-16,-53 17 15,53 0-15,-35 0 16,35 0-16,-53-18 16,53 18-16,-70-18 15,52 18-15,-70-17 16,71 17-16,-1-18 16,1 18-16,-19 0 15,-69-18-15,87 18 16,-70-17-16,71 17 15,-72 0-15,72 17 16,-54 1 0,54 0-16,-71 35 15,70-36-15,-35 19 16,53-19-16,18-17 16,0 18-16,0-18 0,-18 17 15,35-17-15,0 0 0,1 18 16,-1-18-1,0 18 1,18-1 0,0 1-1,18 17-15,-18 18 16,0-18-16,0 54 16,18-54-16,-18 53 15,0-53 1,0 71-16,0-53 15,0 35-15,-18 18 16,0 0 0,1-53-16,-1 35 15,1 0 1,17-70-16,0 53 16,0-54-16,17 18 15,-17-17-15,18 17 16,-1-35-16,1 36 15,-18-19 1,18 19-16,-18-19 16,17 1-16,36-1 15,18 1 1,-18-18 0,-18 0-16,18 0 15,-35 0-15,17 0 0,-17 0 16,17 0-16,-18 0 0,54 18 15,-36-18 1,1 17-16,34-17 16,-35 18-16,36-18 15,-36 0-15,36 18 16,-36-18-16,36 17 16,-36-17-16,35 18 15,-34-18-15,52 0 16,-53 0-16,53 0 15,-35 0-15,35 0 16,-35 0-16,71 0 16,-71 0-16,53 0 15,-36 0-15,54 0 16,-54 18-16,54-18 16,-54 0-1,71-18-15,-52 18 16,-19 0-16,1-18 0,-1 18 15,89-17-15,-88 17 16,70-18 0,-88 18-16,70 0 15,-52-18-15,52 18 16,-70 0-16,88 0 16,-70 0-16,70-17 15,-88 17-15,52 0 16,-52 0-16,36-18 15,-54 18-15,53 0 16,-53-18-16,71 18 16,-53 0-16,35 0 15,-52 0-15,16 0 16,-16 0 0,17 0-16,-36 0 15,1-17-15,0 17 16,-1 0-16,1 0 15,0-18 1,-1 18 0,18 0-16,-35-17 15,18 17-15,17 0 16,-17 0-16,0 0 16,17 0-1,-17 0-15,-1 0 31,1 0-31,17-18 16,-17 18 0,-1 0-16,1-18 31,-18 1-31,18 17 0,-18-36 16,0 19-16,0-1 15,0-17-15,0 0 0,0-54 16,0 36-1,0 0-15,-18-88 16,0 71-16,1-71 16,17 88-16,-18-35 15,18 52-15,-18-17 16,18 18-16,18-18 16,-18 18-16,18-18 15,-1 35-15,1-52 16,-18 52-16,18-52 15,-18 52-15,0-17 16,-18 17-16,18 0 16,-18 18-16,1 0 15,-1 0 1,-35-17 0,-17 17-16,17 0 15,0 0-15,-88 0 16,52 0-16,1 0 0,-123 17 15,87 1 1,18 0-16</inkml:trace>
  <inkml:trace contextRef="#ctx0" brushRef="#br0" timeOffset="417412.8773">14623 10918 0,'0'-17'0,"-36"17"16,19-18-16,-19 18 16,-16 35-1,34-35-15,-17 36 16,17-1-16,18 0 0,-18 36 15,18-36-15,18-17 16,0 35-16,-1-36 16,1 1-16,35-18 15,-18 0-15,18-35 16,-18-1-16,1-16 16,-19-1-16,-17-36 15,-17 36-15,-1-70 16,0 52-16,-35-70 15,36 53-15,-36-35 16,35 52-16,-17-17 16,35 70-1,-18-17-15,18 53 16,0 35 0,18-1-16,-18 1 15,35 53 1,-17-35-16,17-1 0,-17-17 15,-1 18-15,36 35 16,-17-53-16,16 35 16,-16-53-16,-1 18 15,0-35-15,-17-1 16,0-17-16,-1 0 16,-17-17-1</inkml:trace>
  <inkml:trace contextRef="#ctx0" brushRef="#br0" timeOffset="417794.9256">13829 11571 0,'18'0'16,"-1"0"-16,18 0 0,54-18 15,-19 18-15,1 0 0,-1 0 16,19 0-16,69 0 16,-52 0-16,-18 0 15,0 0-15,71-17 16,-88 17-16,-1-18 16,-34 1-16,17-1 15</inkml:trace>
  <inkml:trace contextRef="#ctx0" brushRef="#br0" timeOffset="418367.581">14076 12188 0,'-53'71'16,"0"35"-1,53-36 1,18-52-16,-18 0 0,53 17 16,17-35-1,1-53 1,-36 35-16,0-70 15,-17 53-15,0-18 0,-18 0 16,-36-53-16,19 53 16,-19 0-16,1 1 0,-36-37 15,54 54-15,-36 0 16,35 35 0,18 35-1,18 18-15,-18 0 16,35 0-16,-17 0 0,52 53 15,-34-54-15,34 19 16,-34-36-16,34 18 16,-35-35-16,18 0 15</inkml:trace>
  <inkml:trace contextRef="#ctx0" brushRef="#br0" timeOffset="419624.961">14887 12118 0,'-17'-18'15,"-1"18"1,0-17-16,1-1 16,-19 18-1,19 0-15,-1 0 0,-35 18 16,36-18-16,-19 53 16,36-36-16,-17 36 15,17-35-15,35 35 16,-17-36-16,17 19 15,0-36 1,0 0 0,1 0-16,-19-36 0,1 19 15,0-1-15,-18-17 16,0 17-16,-18 0 0,18-17 16,-18 35-1,36 18 1,0 35-1,17 0 1,0-36-16,-17-17 16,17 18-16,0-18 15,-17 0-15,17 0 0</inkml:trace>
  <inkml:trace contextRef="#ctx0" brushRef="#br0" timeOffset="420298.8886">15716 11412 0,'18'-35'16,"-18"17"-16,0-17 16,0 18-16,-35-1 15,17 18-15,-35 0 16,18 18-16,-18 34 15,35-16-15,-17 17 16,17-18-16,1 35 16,17-34-16,35-1 15,-17-17-15,35-18 16,-36 0-16,54-36 16,-54 19-16,36-36 15,-53 35 1,18 1-16,-18-1 0,0 0 0,0 1 15,-18 17 1,18 35 0,18-17-1,-18 17-15,35 0 16,0-17-16,-17-1 0,35 1 16,-35-18-16,17 0 15,-17-18-15,-18 1 16</inkml:trace>
  <inkml:trace contextRef="#ctx0" brushRef="#br0" timeOffset="420605.386">15822 10866 0,'18'-18'0,"-1"0"15,1 36 1,0-18-16,-1 18 16,1 17-16,0 0 0,-18 0 15,0 18-15,0-17 16,-36-1 0,19-17-16,34-1 31,19-17-31,-19 0 15,18 0-15,18 18 16,-35-18-16,17 0 16</inkml:trace>
  <inkml:trace contextRef="#ctx0" brushRef="#br0" timeOffset="420949.3206">16510 11271 0,'53'0'16,"0"0"-1,-18-17-15,18-1 16,-18 0-16,-17 18 0</inkml:trace>
  <inkml:trace contextRef="#ctx0" brushRef="#br0" timeOffset="421082.0077">16581 11465 0,'17'0'15,"36"18"-15,-35-18 16,52-18-16,-52 18 15,0-17-15</inkml:trace>
  <inkml:trace contextRef="#ctx0" brushRef="#br0" timeOffset="421528.0672">17057 10901 0,'35'-18'0,"18"1"16,35 17-1,-35 17-15,0-17 0,18 53 16,-36 18 0,-35 35-1,-106 17 1,71-88-1,-1 1-15,-16 16 0,52-34 16,-18 0-16,36 17 16,17-17-16,0-1 15,0 1-15,71-18 16,-70 0-16,-1 0 0,35 0 16</inkml:trace>
  <inkml:trace contextRef="#ctx0" brushRef="#br0" timeOffset="421906.4595">17921 11218 0,'-53'0'15,"36"0"-15,-54 53 16,36-17-16,17-1 0,18 18 15,0-18-15,18 36 16,35-36 0,-18-18-16,0-17 0,0 0 15,1-17-15,17-18 16,-18 17-16,0-53 16,-35 36-16,18-35 15,-36 34-15,1-17 16,-1 53-16,0-17 15,1 34-15,17 36 16,17-17-16,19 69 16,-19-69-16,54 34 15,-36-35-15,36 1 16,-36-19-16,-17-17 16</inkml:trace>
  <inkml:trace contextRef="#ctx0" brushRef="#br0" timeOffset="429124.8973">14411 13847 0,'0'17'16,"-18"1"0,1-18-16,-1 35 15,0-17-15,18 17 16,0-17-16,0-1 0,0 1 0,0 17 15,18-17 1,0-1-16,-1-17 0,1 0 16,0 0-16,-1 0 15,36-17-15,-35-1 0,-1 1 16,1-19-16,-18 1 16,0 17-16,0 1 15,0-1-15,-18 0 0,-17 1 16,18-1-16,-19 1 15,19 17 1,-1 0-16,0 0 0,18 17 16,0 18-1,18-35-15</inkml:trace>
  <inkml:trace contextRef="#ctx0" brushRef="#br0" timeOffset="429310.2119">14781 13952 0,'18'0'16,"-18"18"0,0 0 15</inkml:trace>
  <inkml:trace contextRef="#ctx0" brushRef="#br0" timeOffset="429819.4342">15064 13882 0,'17'-18'15,"-34"18"16,-1 18-15,0-1-16,1 19 16,17-1-1,0-17-15,0 17 16,17-17-16,1-1 0,0-17 16,-1 18-16,36-18 15,-35 0-15,35-18 16,-36 1-16,19-19 15,-36 19-15,17-19 16,-17 1-16,-17 0 16,-1 17-16,-35 1 15,18 17-15,-36 0 16,54 0-16,-19 17 16,19-17-1,17 18 1,17-18-16,1 0 15</inkml:trace>
  <inkml:trace contextRef="#ctx0" brushRef="#br0" timeOffset="430320.6468">15487 13882 0,'-18'-18'0,"1"18"47,17 18-31,-18-18-1,18 17-15,-18 1 0,18 0 16,-17 17-16,17-17 16,17 17-16,1-17 15,0-1-15,-1-17 0,19 18 16,17-18-1,-18 0-15,-18-18 0,19 18 16,-19-17-16,1-1 0,0-35 16,-18 35-16,-36-35 15,19 36-15,-36-18 16,18 35-16,-1-18 16,19 18-1,-1 18-15,18-1 16,35-17-1</inkml:trace>
  <inkml:trace contextRef="#ctx0" brushRef="#br0" timeOffset="430519.8256">15840 13758 0,'17'-17'15,"1"34"1,-18 19-16,18-1 16,-18 18-16,0 53 15,17-53-15,-17-18 0,18 18 16,-18 17 0</inkml:trace>
  <inkml:trace contextRef="#ctx0" brushRef="#br0" timeOffset="436804.5374">14517 14940 0,'-18'0'16,"1"0"-16,17-17 15,17 17 16,18 0-15,-17 0 0,0 17-16,35 18 15,-36-17-15,1 35 16,-18-35-16,0 17 0,0 0 16,-18 0-16,-17 1 15,35-19-15,-18 1 16,1 0-1,17-1-15,17 1 16,1 0 0,0-18-16,-1 17 15,1-17-15,0 18 0,-1-18 16,1 0 0,-1 0-16,1 0 15,-18-18-15,18 18 0,-1-17 16</inkml:trace>
  <inkml:trace contextRef="#ctx0" brushRef="#br0" timeOffset="437231.557">15134 15152 0,'0'-35'16,"-17"17"0,-1 0-1,0 18 1,1 18-16,-1 0 16,-17 52-16,35-52 15,0 35-15,0-36 16,0 1-16,17 0 0,1-1 15,17-17 1,-17 0-16,17-35 16,-17 17-16,-1 1 0,1-19 15,-18 19-15,18-19 16,-18 19-16,0-1 16,0 36 15,0 35-31,17-36 15,1 1-15,17 0 0,1 17 16,-1-35 0,-18 0-16,1 0 0</inkml:trace>
  <inkml:trace contextRef="#ctx0" brushRef="#br0" timeOffset="437689.1313">14164 14799 0,'0'-18'16,"-18"18"0,18 71-1,0-36-15,0 18 0,0 0 16,18 0-16,0 0 0,17 53 16,0-71-16,36 36 15,-18-36 1,53-18-16</inkml:trace>
  <inkml:trace contextRef="#ctx0" brushRef="#br0" timeOffset="438018.3521">15346 14799 0,'17'0'16,"1"18"-16,17 17 15,-17 0 1,35 36-16,-18-36 15,18 36-15,-35-36 16,17 53-16,-35-53 16,0 18-16,-18-17 15,-34 34 1,34-52-16,0 17 16</inkml:trace>
  <inkml:trace contextRef="#ctx0" brushRef="#br0" timeOffset="440431.2298">15804 15081 0,'0'0'0,"18"0"47,0 0-47,-18 18 15,17-18-15,1 18 16,0-18-16,-1 17 16,-17 1-16,18-1 15,0-17 1,-1 18-16,1-18 16,-1 0-16,-17-18 15</inkml:trace>
  <inkml:trace contextRef="#ctx0" brushRef="#br0" timeOffset="440618.9486">15963 14993 0,'0'18'16,"-17"-18"-16,17 17 0,-36 19 15,36-19-15,-35 36 16,35-35-16,-18-1 16,1 1-1</inkml:trace>
  <inkml:trace contextRef="#ctx0" brushRef="#br0" timeOffset="441297.8984">16457 14958 0,'-18'-18'0,"1"18"15,-1 18 1,1-1-16,-1 19 16,18-19-1,-18 36-15,18-35 16,18 17-16,0-17 16,17-1-1,0-17 1,-35-17-16,35-1 15,-35 1-15,0-19 16,-17 19-16,-19-19 16,19 19-16,-1-1 15,1 0-15,-1 18 16,0 0-16,18 18 16,18 0-1,0-18-15</inkml:trace>
  <inkml:trace contextRef="#ctx0" brushRef="#br0" timeOffset="441459.1556">16722 15046 0,'0'18'31,"17"-18"-16</inkml:trace>
  <inkml:trace contextRef="#ctx0" brushRef="#br0" timeOffset="441793.2879">16898 14975 0,'-18'18'32,"1"0"-32,17 35 15,0-36-15,0 19 16,17-1-16,1-18 16,17 19-16,1-36 15,17 0-15,-18-18 16,18-17-16,-36 17 15,-17-35 1,18 36-16,-36-36 16,1 35-16,-19 0 15,19 1-15,-36 17 16,35 0-16,1 0 16,-1 17-16</inkml:trace>
  <inkml:trace contextRef="#ctx0" brushRef="#br0" timeOffset="442115.1445">17321 14958 0,'0'17'31,"-17"1"-31,17 17 15,0-17-15,0 0 0,0 35 16,17-36-16,19 1 16,-19-18-16,36-18 15,-35 18-15,17-35 16,-17 0-16,-1-1 16,-17 1-16,0 17 15,-17-17-15,-1 18 16,1 17-16,-36-18 15,35 18-15,0 0 0,-17 18 16,17-1-16,18 18 16</inkml:trace>
  <inkml:trace contextRef="#ctx0" brushRef="#br0" timeOffset="442405.07">17762 14817 0,'18'0'15,"-18"17"1,0 36-16,0-17 16,0 34-16,0-17 15,0 18-15,0-36 16,18 18-16,-18-36 16,17 1-16</inkml:trace>
  <inkml:trace contextRef="#ctx0" brushRef="#br2" timeOffset="454922.5121">27640 5944 0,'-17'0'16,"17"-17"31</inkml:trace>
  <inkml:trace contextRef="#ctx0" brushRef="#br2" timeOffset="455155.6232">27640 5944 0,'-70'0'15,"87"0"79,36 0-94,-35 0 16,17 0-16,18 0 15,-18 0-15,1 0 16,-19 0-16,1 0 16,-18 18-16</inkml:trace>
  <inkml:trace contextRef="#ctx0" brushRef="#br2" timeOffset="458187.0612">29157 6879 0,'-18'0'31,"36"0"1,0 0 46,-1 0-47,1 0-15,-18-17-1,18 17 1,-1 0-16,1 0 16,17 0-1,-17 0 1,17-18-16,-17 18 15,17 0 1,-17 0-16,17 0 16,-17 0-16,-1 0 15,1 0 1,17 0-16,-17 0 16,-1 0-16,1 0 15,17 0-15,-17 0 16,0 0-1,-1 0-15,1 0 16,0 0-16,-1 0 0,1 0 16,-1 0-16,19-18 15,-19 18-15,19 0 16,-19 0-16,19 0 16,-19 18-1,18-18-15,-17 0 16,0 0-16,17 0 15,-17 0-15,17 0 16,-17 0-16,-1 0 0,19 0 16,-19 0-16,1 0 15,-1 0-15,1 0 16,0 0 0,17 0-1,-17 0-15,-1 0 0,1 0 16,17 0-1,-17 0-15,-1 0 16,1 0-16,17 0 16,-17 0-16,17 0 15,-17 0-15,17 0 16,-17 0-16,-1 0 16,1 0-16,0 0 15,-1 18-15,19-18 16,-19 0-1,1 17-15,0-17 16,-1 0-16,36 0 16,-35 0-1,35 18-15,-36-18 16,1 0-16,0 0 16,-36 0 15</inkml:trace>
  <inkml:trace contextRef="#ctx0" brushRef="#br2" timeOffset="459343.3086">31221 6914 0,'17'0'47,"-17"-17"-16,18 17-31,0 0 15,-1 0 1,1 0-16,17 0 16,-17 0-16,0 0 0,52 0 15,-35 0 1,18 0-16,0 17 0,0-17 16,0 18-16,71-18 15,-54 18-15,36-18 16,-53 0-16,-18 0 0,18 0 15,-71 0 1</inkml:trace>
  <inkml:trace contextRef="#ctx0" brushRef="#br2" timeOffset="467763.3885">31856 5133 0,'0'-18'0,"0"1"31,17 17-15,-17-18 46,-17 18 1,17 18-47,0-1-16,0 1 15,0 0-15,-18-1 0,18 1 16,0-1-16,0 19 15,0-19-15,-17 54 16,17-36-16,0 36 16,0-36-16,0 0 0,0 54 15,0-19 1,0-35-16,-18 36 16,18-53-16,0 17 15,0 18-15,18-36 16,-18 19-16,0-19 15,0 1-15,0-36 47</inkml:trace>
  <inkml:trace contextRef="#ctx0" brushRef="#br2" timeOffset="468170.5921">31609 5803 0,'-18'0'15,"36"0"1,-18 18 0,0-1-16,18-17 0,-18 36 15,0-19 1,17 1-16,-17 0 16,0-1-16,18 1 0,-1 17 15,1-17 1,0-18-16,-1 0 0,1 0 15,0 0-15,-1-18 0,1 1 16,35-19-16,-18 19 16,-17 17-16,35-36 15,-36 1-15,19 0 16,-19 35-16,-17-18 16</inkml:trace>
  <inkml:trace contextRef="#ctx0" brushRef="#br2" timeOffset="469871.3302">31168 6156 0,'-18'0'78,"36"0"16,0 0-78,-1 0-16,1-18 15,17 18 1,0 0-16,1 0 15,-1 0-15,-17 0 16,35 0-16,-18 18 16,18-18-16,-36 0 15,54 0-15,-36 0 16,36 0 0,-36 0-16,36 0 15,-36 0-15,0 0 0,18 0 16,-18 0-1,-17 0-15,0 0 16,-1 0-16,1 0 16,0 0-1,-1 0-15,1 0 16,-1 0 15,1 0-15,-18-18-1,18 18 17,-1 0-17,-17 18 95,0 0-95,0-1 1,0 1 0,0 0-1,18-1 1,-18 1-16,0-1 0,18 19 15,-18-19-15,17 1 16,-17 35-16,0-35 16,18-1-16,-18 36 15,0-35-15,0-1 0,18 36 16,-18-35 0,17 0-16,1 17 15,-18-17-15,0-1 16,0 1-16,0-1 15,0 1-15,17 0 16,-17-1 0</inkml:trace>
  <inkml:trace contextRef="#ctx0" brushRef="#br2" timeOffset="470527.4855">31150 6209 0,'0'-18'15,"0"36"16,0 0-31,0-1 16,18 54-16,-18-18 16,18 52-16,-1-52 15,1 53 1,-1-53-16,1 35 16,0-70-16</inkml:trace>
  <inkml:trace contextRef="#ctx0" brushRef="#br2" timeOffset="473474.0054">27428 1817 0,'0'-18'16,"0"1"-16,-17 17 15,17-18-15,-18 18 16,-17 0-16,17 18 16,1-1-16,-19 36 15,19-18-15,17 36 16,0-36-16,17-17 15,1-1-15,0 19 0,17-36 16,35 17 0,-34-17-16,-19 0 0,36-35 15,-35 17-15,-18 1 16,0-18-16,0-1 16,-35 1-16,17 17 15,-17 1-15,17-1 0,-17 18 16,0-18-16,17 18 15,36 18 1,-1 0-16,1-18 16</inkml:trace>
  <inkml:trace contextRef="#ctx0" brushRef="#br2" timeOffset="473635.7795">27781 1976 0,'18'0'32,"0"0"-17</inkml:trace>
  <inkml:trace contextRef="#ctx0" brushRef="#br2" timeOffset="474008.737">28063 1887 0,'-17'18'0,"-1"0"16,1 17 0,17 0-16,35 0 15,-18-17-15,1 0 16,35-1-16,-35-17 16,35 0-16,-36-17 15,19-19 1,-36 19-16,0-36 15,0 35-15,-18-17 16,-17 35-16,-1-35 16,1 35-16,0 0 15,35 17-15</inkml:trace>
  <inkml:trace contextRef="#ctx0" brushRef="#br2" timeOffset="474397.9194">28487 1887 0,'-18'0'16,"1"36"15,17-19-31,0 19 16,17-19-16,-17 1 15,35 35-15,-17-53 0,17 35 16,-17-35 0,0 0-16,-1-18 15,1 1-15,0-1 0,-1 0 16,-17 1-16,0-36 15,0 35-15,-35-17 16,17 35-16,-17-18 16,-18 18-16,18 0 0,17 0 15,1 18 1,17 0-16</inkml:trace>
  <inkml:trace contextRef="#ctx0" brushRef="#br2" timeOffset="474720.9282">28998 1782 0,'0'17'15,"0"1"-15,18 35 16,-18-18-1,18 53-15,-1-53 16,-17 1-16,0 17 16</inkml:trace>
  <inkml:trace contextRef="#ctx0" brushRef="#br2" timeOffset="476060.5444">27481 2663 0,'-35'-17'16,"17"17"0,-17 17-1,18-17-15,-1 18 16,18 0-16,-18 35 16,18-18-16,0-17 0,0 17 15,18-17-15,35 17 16,-18-18-16,18-17 15,-18 0-15,1 0 16,-19 0-16,1-35 16,-18 18-16,0-19 15,-18 19-15,-17-19 16,0 19-16,-1-1 16,19 0-16,34 18 31</inkml:trace>
  <inkml:trace contextRef="#ctx0" brushRef="#br2" timeOffset="476221.9253">27852 2858 0,'-18'0'0,"36"0"15,-18-18 1,17 18 0</inkml:trace>
  <inkml:trace contextRef="#ctx0" brushRef="#br2" timeOffset="476561.2287">28169 2769 0,'-17'18'16,"-19"0"-16,19 17 15,17 0 1,17-17-16,19 17 15,17-35 1,-18 0-16,-17 0 0,34-18 16,-16-17-1,-36 0 1,0 0 0,-36-1-16,19 36 0,-1 0 15,1 18 1</inkml:trace>
  <inkml:trace contextRef="#ctx0" brushRef="#br2" timeOffset="476840.5933">28610 2822 0,'-17'36'15,"-1"-1"-15,36 0 16,35 0 0,-36-35-16,18 0 15,-17 0-15,17-17 16,-35-1-16,18 0 16,-18 1-16,-18-18 15,1 17-15,-1 18 16,-17-18-1,0 18-15,17 0 0,0 18 16</inkml:trace>
  <inkml:trace contextRef="#ctx0" brushRef="#br2" timeOffset="477223.4293">29034 2805 0,'-36'17'15,"36"19"-15,18 16 16,0-34-16,-1 0 16,19-1-16,-19-17 15,36-17-15,-35 17 16,17-36 0,-17 19-16,-18-36 15,-18 35-15,-17 1 16,17-1-16,-17 0 0,-18 18 15,18 0-15,-18 0 16,35 18-16,18 0 16</inkml:trace>
  <inkml:trace contextRef="#ctx0" brushRef="#br2" timeOffset="477912.4027">29386 2840 0,'-17'-18'31,"-1"18"-15,0 18-16,18 0 15,0-1-15,0 18 16,18 1-16,0-19 0,-1 1 16,19 0-16,34-1 15,-34-17-15,-1-17 0,0-1 16,0 0-16,18-17 15,-35 0-15,-18 0 16,0 17 0,-18 0-16,-35 1 15,18-1-15,0 18 0,-18 0 16,35 18-16,18-1 16,18 1-1</inkml:trace>
  <inkml:trace contextRef="#ctx0" brushRef="#br2" timeOffset="478241.1874">29986 2822 0,'-18'-17'0,"1"17"15,17 17-15,-18-17 16,18 18-16,0 0 15,18 34-15,-1-16 16,19-1-16,-1-17 16,18-1-16,-18-17 15,18 0 1,-35-17-16,17-19 16,-35 1-16,0 0 15,-18 17-15,-34-17 16,16 35-16,-17-18 15,18 18-15,0 0 16,35 18 0,17-18-1</inkml:trace>
  <inkml:trace contextRef="#ctx0" brushRef="#br2" timeOffset="478536.016">30515 2981 0,'0'-18'31,"18"18"-15,0 0-16</inkml:trace>
  <inkml:trace contextRef="#ctx0" brushRef="#br2" timeOffset="478685.5823">30709 2963 0,'18'0'15,"-18"-17"1,18 17-16</inkml:trace>
  <inkml:trace contextRef="#ctx0" brushRef="#br2" timeOffset="478824.2629">30903 2963 0,'0'-17'16,"18"-1"-1</inkml:trace>
  <inkml:trace contextRef="#ctx0" brushRef="#br2" timeOffset="478974.1614">31080 2946 0,'17'0'15,"1"0"-15,-18-18 16,18 18 0</inkml:trace>
  <inkml:trace contextRef="#ctx0" brushRef="#br2" timeOffset="479108.767">31186 2946 0,'17'0'15,"1"0"-15,-1 0 16,-17-18 0,18 18-16</inkml:trace>
  <inkml:trace contextRef="#ctx0" brushRef="#br2" timeOffset="479726.4739">31556 2805 0,'0'-18'16,"0"0"-1,-18 36 1,1 17-1,17 1-15,17-19 16,19 36 0,-19-35-16,54 17 15,-36-35-15,36 18 16,-36-54 0,-17 19-16,-18-1 0,0-17 15,-18 17-15,-17 1 16,-18-19-1,17 19-15,19-1 0,-18 18 16,17 0-16,0 0 16</inkml:trace>
  <inkml:trace contextRef="#ctx0" brushRef="#br2" timeOffset="480004.7028">32085 2752 0,'0'35'16,"0"-17"-1,0 17-15,0 35 16,0-34-16,18 17 0,-1-18 16,-17 0-16,36 18 15,-36-35-15</inkml:trace>
  <inkml:trace contextRef="#ctx0" brushRef="#br2" timeOffset="523869.8571">32632 2787 0,'-18'0'0,"36"0"15,17-18 1,1 18 0,-1-17-16,35-19 15,-34 19-15,-1 17 0,0-18 16,36 0-16,-36 1 15,18-18 1,-35 35-16,17-18 0,-18 18 16,1-18-16,-18 1 15</inkml:trace>
  <inkml:trace contextRef="#ctx0" brushRef="#br2" timeOffset="524248.3605">32773 2522 0,'0'18'16,"-18"-18"-1,-17 35-15,18 1 16,-36-1-16,35 0 16,-17 18-16,17-35 15,18 35 1,18-18-16,52 0 15,-34-35-15,69 18 16,-52-18-16,35 0 16,-52 0-16,-1 0 15</inkml:trace>
  <inkml:trace contextRef="#ctx0" brushRef="#br2" timeOffset="527068.3774">29528 1923 0,'17'0'16,"18"-18"0,1 0-16,34-17 15,-17 17-15,0-17 0,18 18 16,17-19-16,53-34 16,-88 52-16,0-17 0,35 0 15,-70 17 1,-1 18-16,-17-18 0</inkml:trace>
  <inkml:trace contextRef="#ctx0" brushRef="#br2" timeOffset="527492.3173">29651 1640 0,'-18'18'16,"-35"17"-16,36-17 16,-54 35-16,36-35 15,-18 17 1,35-18-16,1 19 16,17-19-16,0 19 15,35-19-15,36 36 16,-36-35-16,18-1 15,0 1-15,53 0 16,-54-18-16,-16 0 0,-19 0 16,1 0-16,0 0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21:21.89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5027 5062 0,'-18'-35'16,"1"-18"-1,-18 18-15,17-18 16,-35 18 0,35 35-16,-17 0 15,35 35-15,-18-17 16,18 17-16,-17 18 16,17 70-16,17-35 15,1 54-15,0-54 16,17 53-16,-17-88 15,17 35-15,-35-53 16,18 18 0,-18-35-16,-36-18 15</inkml:trace>
  <inkml:trace contextRef="#ctx0" brushRef="#br0" timeOffset="155.3347">4727 5556 0,'71'18'16,"-1"-18"-1,-34-18-15,34 18 16,-52 0-16,-1-17 0,1 17 16</inkml:trace>
  <inkml:trace contextRef="#ctx0" brushRef="#br0" timeOffset="489.6091">5327 4992 0,'-18'-18'16,"1"18"-16,-1 0 0,0 18 15,1 17 1,17 0-16,0 54 16,-18-19-16,36 54 15,-18-54 1,17-17-16,1 35 0,0-52 15,17-1-15,18 0 16,-35-35-16,17 0 16,-18 0-16</inkml:trace>
  <inkml:trace contextRef="#ctx0" brushRef="#br0" timeOffset="850.4631">5627 5380 0,'-35'0'0,"-1"0"16,19 18-16,-1 34 15,0-16-15,18 17 16,18-18 0,0 0-16,17-17 15,18-1-15,-36-17 16,36-35-16,-35 18 15,0-19 1,-1 1-16,-17-18 16,-17 35-16,17 1 15,-18 17-15,18 17 16,18 19 0,-18-19-16,35 19 15,-17-19 1,-1 1-16,1 0 0,35-18 15,-36 17-15,1-17 16</inkml:trace>
  <inkml:trace contextRef="#ctx0" brushRef="#br0" timeOffset="1111.3568">5838 4851 0,'71'70'15,"-36"-17"1,1 0-16,17 71 0,-1-19 16,-34 19-1,0-71-15,-18 53 16,-18-71-16,0 18 15,1-36-15,-1 19 16,1-36-16,-1 0 16</inkml:trace>
  <inkml:trace contextRef="#ctx0" brushRef="#br0" timeOffset="1591.3509">6809 5274 0,'17'0'16,"36"0"-16,-35 0 15,52 0-15,-34 0 16,-1 0-16,-17 0 0,34 18 15</inkml:trace>
  <inkml:trace contextRef="#ctx0" brushRef="#br0" timeOffset="1723.5789">6879 5486 0,'53'17'16,"18"-17"-1,-1 0-15,-35 0 16,1 0-16</inkml:trace>
  <inkml:trace contextRef="#ctx0" brushRef="#br0" timeOffset="2167.9784">7849 5239 0,'-17'-36'0,"-36"36"16,-18 0 0,1 36-1,-19 34 1,72-52-16,17 17 0,0 1 15,0-1-15,17 0 0,1-17 16,35 17-16,-18-17 16,1-18-16,-1 0 0,35-18 15,-17-17 1,-35-1-16,0 19 16,-18-36-16,0 0 15,-18 35-15,18 1 16,-18 17-16,1-18 15,17 36-15,0-1 16,0 19-16,0-1 0,0 0 0,35 36 16,0-36-1,18 0-15,-18-17 16,-17-18-16,17 0 0,-17 0 16,0 0-16</inkml:trace>
  <inkml:trace contextRef="#ctx0" brushRef="#br0" timeOffset="2774.9184">8061 4798 0,'18'0'16,"-1"-18"-16,36 1 16,-18 17-1,36 0-15,-53 0 16,17 0-16,-17 0 16,-18 35-16,-18 0 15,-35 18 1,18-35-16,-1 35 15,19-36-15,34 18 16,1-17-16,17-18 16,18 18-16,-17-18 15,-1 0-15,0 0 16,-17 0-16,-1 0 16</inkml:trace>
  <inkml:trace contextRef="#ctx0" brushRef="#br0" timeOffset="4154.2302">13670 4586 0,'0'-53'16,"-17"18"-1,-1 17-15,-35 1 16,18 17-16,-1 17 0,1-17 15,0 36-15,-36 16 16,54-16-16,-1-1 0,18 36 16,0-36-16,0-17 15,53-1-15,-18-17 16,36 0-16,-36-17 16,0-36-1,-17 17-15,0-17 16,-1 0-16,-17-17 15,-17 17-15,-1 0 0,-17-88 16,-18 18 0,17 70-16,19 17 0,-36 1 15,18 35 1,35 18-16,-18 17 16,0 71-1,36-36-15,17 54 0,1-71 16,-1 0-16,53 35 15,-35-71-15,35 36 16,-35-35 0,-35 0-16,17-1 0,-17 1 15,-18 0-15,-18-1 16,0-17 0</inkml:trace>
  <inkml:trace contextRef="#ctx0" brushRef="#br0" timeOffset="4460.8819">12823 5115 0,'18'18'16,"0"-18"-16,70 18 16,-17-1-16,-1-17 15,36 0-15,106 0 16,-89-17-16,106-19 16,-70 19-1,-88-1-15,-18 18 0,17-18 16,-52 18-16,-1 0 15,-34 0-15</inkml:trace>
  <inkml:trace contextRef="#ctx0" brushRef="#br0" timeOffset="6189.0176">13406 5627 0,'-36'-18'15,"1"18"1,0 0-16,-1 0 16,1 35-1,18 18 1,17-17-16,0-1 0,0-17 15,0 17-15,17-18 0,1 1 0,35-18 16,-36 0 0,19 0-16,-19-18 0,19-17 15,-19 0-15,1-18 16,-18 18-16,0-36 16,-18 36-16,-17-36 15,17 36-15,1 0 16,-1 17-1,0 1 1,18 34-16,18 18 16,0 36-1,-1-36-15,36 53 0,-35-70 16,17 17 0,-17-17-16,17 0 0,18 17 15,-35-17-15,17-1 16</inkml:trace>
  <inkml:trace contextRef="#ctx0" brushRef="#br0" timeOffset="6578.7634">13847 5574 0,'-18'0'15,"0"-18"-15,1 18 16,-1 0-16,0 18 16,1 17-1,-1-17-15,18 35 0,0-36 16,18 1 0,-18 0-16,35-18 15,-17 0-15,-1 0 16,1 0-16,0-18 15,-18 0-15,0 1 16,17 17-16,-17-18 16,0 0-16,-17 18 15,34 18 1,-17 0-16,18-1 16,17 1-1,0 0-15,-17-1 0,0-17 16</inkml:trace>
  <inkml:trace contextRef="#ctx0" brushRef="#br0" timeOffset="8013.289">14781 4692 0,'0'-35'0,"0"-18"16,0 35 0,-17 0-16,-1-17 15,-17 18-15,0 17 16,-1 17-16,1 54 16,17-36-16,1 36 15,17-18-15,0-1 16,0 19-16,17-18 15,36 53-15,-17-53 0,-19-18 16,36 18-16,-53-36 16,18 1-1,-36-18-15</inkml:trace>
  <inkml:trace contextRef="#ctx0" brushRef="#br0" timeOffset="8135.1717">14552 5080 0,'35'0'15,"36"0"1,-18 0-16,35 0 16,-53 0-16,36 0 15,-36 0-15,-17 0 16</inkml:trace>
  <inkml:trace contextRef="#ctx0" brushRef="#br0" timeOffset="8369.7324">15046 4657 0,'-18'17'16,"1"1"0,17 17-16,0 1 0,0-1 15,0 71 1,0-36-16,0-17 0,17-18 0,36 54 15,-35-72 1,17 18-16,0-17 0,-17-18 0,35 0 16</inkml:trace>
  <inkml:trace contextRef="#ctx0" brushRef="#br0" timeOffset="8664.5978">15328 5027 0,'-35'-18'15,"17"36"-15,-17 0 16,17-1-16,1 1 16,17 0-16,0-1 15,0 1-15,0 0 0,17-1 0,36-17 16,-35 0 0,35 0-16,-36 0 15,1-17-15,0 17 16,-18-36-16,0 54 47,0 0-32,17-18-15,1 17 0,0-17 16,-1 0-16,19 0 16,-19 0-16</inkml:trace>
  <inkml:trace contextRef="#ctx0" brushRef="#br0" timeOffset="8892.7925">15487 4639 0,'53'53'15,"17"35"1,-17 0-16,-35-52 15,17 52-15,-35-53 0,0 0 16,-17 36 0,17-36-16,-18 0 15,18-17-15</inkml:trace>
  <inkml:trace contextRef="#ctx0" brushRef="#br0" timeOffset="9103.8457">16051 4939 0,'0'0'0,"36"0"0,17 0 15,-18-18-15,-17 18 0,-1 0 16,1 0-16</inkml:trace>
  <inkml:trace contextRef="#ctx0" brushRef="#br0" timeOffset="9231.2079">16051 5098 0,'36'0'0,"17"17"15,-36-17-15,19-17 16,-1 17-16,-18-18 0</inkml:trace>
  <inkml:trace contextRef="#ctx0" brushRef="#br0" timeOffset="9822.7583">16828 4639 0,'-18'0'15,"36"0"-15,17 0 16,0 0 0,18 18-16,18-1 0,34 1 15,-52 0-15,-35-1 16,17 1-16,-17 17 15,-18-17-15,-53 35 16,18-18-16,-1 0 16,1 1-16,0-19 0,17 18 0,-17 1 15,35-19 1,18 19-16,-1-36 16,36 17-16,-18 1 15,36-18 1,-36 0-16</inkml:trace>
  <inkml:trace contextRef="#ctx0" brushRef="#br0" timeOffset="10209.3467">17780 4886 0,'0'-18'16,"-35"18"-16,-18 18 15,0 17 1,35-17-16,1 17 0,-1 18 16,36-35-1,17 17-15,-17-17 16,17-18-16,0 0 16,-17 0-16,17-18 0,-17 18 15,17-18-15,-35 1 0,18-1 0,-18-17 16,0 17-1,0 1-15,0-19 0,0 19 16,-18-1-16,18 0 16,0 36-1,0 17 1,0 1-16,18-19 0,34 36 16,-34-18-16,53 1 15,-18-36-15,0 17 16,-36-17-16,18 0 15</inkml:trace>
  <inkml:trace contextRef="#ctx0" brushRef="#br0" timeOffset="11844.7406">23865 3828 0,'-52'-36'15,"34"36"-15,-17-17 16,-36 34-16,36 1 16,-1 0-16,1 17 0,18 0 15,-19 0-15,19 36 16,17-36-16,17 36 16,1-53-16,35-1 15,0 1-15,17-36 16,-34 18-16,-1-17 15,-17-19-15,-1 19 0,-17-36 16,0 35 0,0-17-16,-17 17 15,-1 18-15,0 0 16,18 53-16,0-18 16,18 54-16,17-54 15,36 35 1,-18-52-16,35 17 15,-53-17-15,18-18 16</inkml:trace>
  <inkml:trace contextRef="#ctx0" brushRef="#br0" timeOffset="12773.6085">24606 3881 0,'18'-18'16,"0"18"-1,17-18 1,18 18-16,-18 0 16,18-17-16,-18 17 15,0 17 1</inkml:trace>
  <inkml:trace contextRef="#ctx0" brushRef="#br0" timeOffset="12924.0938">24642 3986 0,'17'18'16,"1"-18"-16,35 0 15,-18 0-15,36-18 16,-54 18-16,36 0 16,-35 0-16</inkml:trace>
  <inkml:trace contextRef="#ctx0" brushRef="#br0" timeOffset="13341.1325">25083 3651 0,'52'0'0,"-34"0"16,17 0-16,54 36 15,-37-19-15,19 18 16,-53 1-16,-1-19 15,-17 19-15,0 34 16,-35 1 0,0-18-16,-18 0 0,18-36 15,17 19-15,36-19 16,34 1 0,-16-18-16,17 17 15,35-17-15,-35 18 16,-18-18-16,0 0 0,1 18 15</inkml:trace>
  <inkml:trace contextRef="#ctx0" brushRef="#br0" timeOffset="14130.0188">28893 3775 0,'0'-36'0,"0"-16"15,-18 16-15,0 1 16,1 17-16,-36 1 16,35 34-16,0 1 15,1 17-15,-1 18 0,18 53 16,0-53-1,53 70-15,-35-70 16,35 18-16,-36-36 16,1 18-16,-18-35 15,-35-1 1,17-17-16,-35-17 16,35-1-16,-35 0 15,36 1-15,17-1 16,17 18-16,1-17 15,17 17-15,1-18 0,17 0 16,0 18-16,70-35 16,-88 35-16,18-18 15,-35 18-15</inkml:trace>
  <inkml:trace contextRef="#ctx0" brushRef="#br0" timeOffset="14398.0716">29245 3581 0,'-35'53'16,"35"0"-1,0 35-15,0-35 16,35 0-16,1 35 16,-1-35-16,0-18 0,18 18 15,-35-35-15,17-1 16,-17 1-16</inkml:trace>
  <inkml:trace contextRef="#ctx0" brushRef="#br0" timeOffset="14770.5802">29616 3916 0,'-36'0'0,"1"17"16,18 1-16,-19 35 15,36 18 1,0-54-16,18 36 15,0-35-15,34 17 16,-16-35-16,-1 0 16,-17-18-16,-1-17 15,-17 18-15,0-36 16,0 35-16,0-17 16,0 52 15,0 19-16,18-19-15,0 36 16,-1-35-16,1-1 16,17 19-1,-17-36-15,-1-36 16</inkml:trace>
  <inkml:trace contextRef="#ctx0" brushRef="#br0" timeOffset="14971.4317">29863 3616 0,'35'88'16,"18"0"0,-18 18-16,-17-53 0,-18 35 15,0 1 1,-18-37-1,0-16 1,1-36-16</inkml:trace>
  <inkml:trace contextRef="#ctx0" brushRef="#br0" timeOffset="15136.8546">30321 3898 0,'88'0'0,"-35"0"16</inkml:trace>
  <inkml:trace contextRef="#ctx0" brushRef="#br0" timeOffset="15254.9822">30321 4075 0,'53'0'16,"-35"-18"-16,70 18 16,0-35-1,-53 17-15</inkml:trace>
  <inkml:trace contextRef="#ctx0" brushRef="#br0" timeOffset="15461.2549">30762 3863 0,'-17'35'16,"34"18"-1,19-18 1,-1 1-16,-18-36 0,19 17 0,34 1 16,-34-18-1,-19 0-15,1 0 0,17 0 16,-35-18-16,0 1 15</inkml:trace>
  <inkml:trace contextRef="#ctx0" brushRef="#br0" timeOffset="15639.2568">30974 3951 0,'0'71'15,"18"-36"-15,-18 18 16,0-18-16,17 0 16,-17-17-16,0 0 0,0 17 15,0-17-15</inkml:trace>
  <inkml:trace contextRef="#ctx0" brushRef="#br0" timeOffset="16478.902">23865 5239 0,'-17'-36'15,"-1"19"1,-17-1 0,0 18-16,-1 18 15,19-1-15,-19 1 0,1 17 0,0 1 16,17-1-16,18 36 16,0-36-16,18-18 0,-1 19 15,72-19 1,-54-17-16,0 0 0,1-17 15,16-1-15,-34-17 16,0 17-16,-18-17 0,0 17 16,0 1-16,0-1 0,-18-17 15,0 35-15,18 35 32,0 18-17,18-18-15,17 0 0,18 18 16,-17-17-1,-1-19-15,0 1 0,0-18 0,18 0 16</inkml:trace>
  <inkml:trace contextRef="#ctx0" brushRef="#br0" timeOffset="16684.1118">24289 5203 0,'17'0'15,"19"0"-15,34 0 16,-34 0-16,-1 0 16,0 0-16,18 18 15,-35-18-15,-1 0 0</inkml:trace>
  <inkml:trace contextRef="#ctx0" brushRef="#br0" timeOffset="16807.1334">24377 5398 0,'35'17'16,"1"-17"-16,34 0 16,-35 0-1,1 0-15,-1-17 0</inkml:trace>
  <inkml:trace contextRef="#ctx0" brushRef="#br0" timeOffset="17106.9455">24800 5098 0,'18'0'16,"52"0"-16,-34 0 15,34 17 1,-34 1-16,-19 0 16,-17-1-16,0 36 15,-17-18-15,-19 36 16,19-53-16,-1 35 16,0-18-16,18 0 15,18-35-15,0 35 16,-1-35-16,1 0 15,17 0-15,-17-17 0,0 17 16,-1-18-16,1 18 16</inkml:trace>
  <inkml:trace contextRef="#ctx0" brushRef="#br0" timeOffset="17252.6344">25277 5327 0,'17'-18'16,"1"18"-16,-1-17 16,1 17-16,17 0 15</inkml:trace>
  <inkml:trace contextRef="#ctx0" brushRef="#br0" timeOffset="17573.3128">25506 5221 0,'-18'35'16,"1"-17"-16,17 35 16,17-35-16,1 35 15,-1-36 1,1 1-16,17-1 0,-17 1 15,0-18 1,-1 0-16,1 0 0,0-18 16,-18 1-16,0-1 0,0-35 15,0 36-15,0-19 16,-18 19-16,18-19 16,-18 19-16,18-1 15,-17 18-15</inkml:trace>
  <inkml:trace contextRef="#ctx0" brushRef="#br0" timeOffset="17897.5942">25912 5274 0,'-18'0'16,"0"18"-16,-17-1 16,35 1-16,0 17 15,0-17-15,18 0 0,-1 17 0,36 0 16,-35-35-16,35 0 16,-36 0-1,19-18-15,-19 1 16,-17-1-16,0-52 15,-53 34 1,36 1-16,-36 17 16,35 1-16,1 17 0,-1 17 15,18 1 1</inkml:trace>
  <inkml:trace contextRef="#ctx0" brushRef="#br0" timeOffset="18124.0392">26211 5168 0,'0'0'0,"0"18"0,0 35 16,0-18-16,18 36 15,0-36-15,-1 18 16,-17-18-16,18 0 16,-18-17-16</inkml:trace>
  <inkml:trace contextRef="#ctx0" brushRef="#br0" timeOffset="20125.7881">28646 5009 0,'-18'-52'16,"0"52"-16,18-18 0,-17 18 16,-1 0-1,18 18-15,-18 17 0,18 0 16,0 71-16,18-53 15,-18 17-15,0-17 0,18 0 16,-18 53-16,0-53 16,0-35-16,-18 17 15,18-17-15,-35-1 16,17-17-16,-17-17 0,17-1 16,1 0-16,-19-17 15,36 17-15,0 1 0,0-1 16,36 18-1,-1-18-15,0 18 0,0 0 16,54-17-16,-37 17 16,-16 0-16,34-18 15</inkml:trace>
  <inkml:trace contextRef="#ctx0" brushRef="#br0" timeOffset="20331.3927">28910 5098 0,'-17'70'0,"-1"1"16,18 17-1,0-35-15,18 17 16,-1-34-16,1-1 0,17-17 15</inkml:trace>
  <inkml:trace contextRef="#ctx0" brushRef="#br0" timeOffset="20660.6554">29122 5345 0,'-35'0'16,"17"0"-16,0 17 15,18 1 1,0 0-16,0-1 16,18 1-16,0-1 15,-18 1-15,17-18 16,1 0-16,-1 0 16,-17-18-16,0 1 15,18 17-15,-18 17 31,18 1-15,-18 0-16,17-18 0,1 17 16,0 1-16,35-18 15,-36 0 1,1 0-16,-1-18 16,-17 1-16</inkml:trace>
  <inkml:trace contextRef="#ctx0" brushRef="#br0" timeOffset="20870.7967">29333 5045 0,'36'35'16,"17"0"-16,0 1 16,-18-1-16,18 35 15,-36-34-15,-17 52 16,0-53-16,-35 36 15,18-36 1,-1 0-16,0-35 16</inkml:trace>
  <inkml:trace contextRef="#ctx0" brushRef="#br0" timeOffset="21267.1964">29827 5274 0,'0'18'16,"18"-18"-16,-18 17 0,18-17 15,-18-17 1,17-1-1,-17 0-15,18 1 0,-18-19 16,18 36-16,-1-17 16,1 34-1,-18 1 1,17 0-16,-17-1 16,18-17-1,0 0 1,-18-17-1,17-1 1,1 18 0,-18-18-16,18 18 15,-18 18 1</inkml:trace>
  <inkml:trace contextRef="#ctx0" brushRef="#br0" timeOffset="21599.7388">29827 5521 0,'18'0'15,"0"-18"1,-18 1-16,17-1 16,1 0-16,0 18 15,-1-17-15,1 17 16,-1 0-16,1 0 15,0 17-15,-18 1 16,0 0 0,17-1-1,1-17-15,0 0 16,-1 0 0,1-17-16,0 17 15,-18-18-15,0 0 16,17 1-1,-17-1-15,0 1 16</inkml:trace>
  <inkml:trace contextRef="#ctx0" brushRef="#br0" timeOffset="21966.6604">30586 5062 0,'-35'18'16,"17"0"-16,0-1 16,18 36-16,-17-35 15,34 35-15,1-18 16,17 0 0,0-35-16,36 18 15,-36-18-15,18 0 16,-17 0-16,-19-35 15,1 17-15,-18 0 16</inkml:trace>
  <inkml:trace contextRef="#ctx0" brushRef="#br0" timeOffset="22128.8188">30727 5327 0,'18'71'15,"-1"-19"1,19 1-16,-19-17 16,1-36-1,-1 0-15</inkml:trace>
  <inkml:trace contextRef="#ctx0" brushRef="#br0" timeOffset="22284.7265">31009 5398 0,'18'0'0,"-1"0"16,1 0 0</inkml:trace>
  <inkml:trace contextRef="#ctx0" brushRef="#br0" timeOffset="22583.7633">31274 5309 0,'-18'18'15,"18"35"-15,0-18 16,18 18-16,-1-35 15,1-1-15,0 1 0,35 0 16,0-18 0,-36 0-16,18-18 15,-17-17-15,-18-1 16,0 19-16,-35-36 16,17 35-16,-17-17 15,17 17-15,1 18 16,-1 0-1,18 18-15</inkml:trace>
  <inkml:trace contextRef="#ctx0" brushRef="#br0" timeOffset="22902.449">31679 5380 0,'-17'18'31,"17"-1"-15,0 1-16,17 35 15,1-36-15,0 1 0,-1 0 16,1-18-16,35 17 16,-35-17-16,-1 0 0,-17-17 15,18-1 1,-18 0-16,0 1 0,0-19 15,-35 1-15,-1 0 16,-17 0-16,18 35 16,-18 0-16,36 0 15,-1 17 1,18 1-16,18-18 16</inkml:trace>
  <inkml:trace contextRef="#ctx0" brushRef="#br0" timeOffset="23167.1886">31962 5327 0,'17'0'16,"-34"0"15,-1 18-31,18-1 0,0 19 16,18-19-16,-1-17 15,19 35-15,-19-35 16,-17 18-16,36-18 16,-19 0-16,1 0 0,-1-18 15,1 18 1,0-17-16,-18-1 16</inkml:trace>
  <inkml:trace contextRef="#ctx0" brushRef="#br0" timeOffset="23345.8455">32138 5433 0,'0'53'16,"0"0"-1,18-36-15,-1 19 16,-17-19-16,18 1 0,-18-1 15,0 1-15,-18-18 16</inkml:trace>
  <inkml:trace contextRef="#ctx0" brushRef="#br0" timeOffset="24007.2875">30692 5186 0,'0'-18'15,"0"1"1,17 17-16,-17 17 31,0 18-15,-17-17-16,17 17 15,0-17-15,0 35 16,17-35-16,-17 17 16,0-17-16,18-1 15</inkml:trace>
  <inkml:trace contextRef="#ctx0" brushRef="#br0" timeOffset="28739.9429">16845 5468 0,'-17'0'16,"17"-18"0,17 18-1,-17 18 17,0 17-17,0 1 1,35 17-16,-17-18 15,53 0-15,-18-17 16,17-1-16,71 19 16,-53-36-16,1 17 15,-1-17-15,0 18 0,106-18 16,-88-18-16,70 1 16,-105-19-16,35 1 15,-89 17-15,19-17 16,-36 18-1,0-1 1,-18 18-16,-17-18 16</inkml:trace>
  <inkml:trace contextRef="#ctx0" brushRef="#br0" timeOffset="29351.7669">17480 5962 0,'-17'0'31,"17"18"-31,-18 17 16,18 0-16,-18 18 15,18 0 1,18-35-16,35-1 16,-18 1-16,36-18 15,-18 0-15,35 0 16,-53-18-16,36 18 15,-36-17-15,-18 17 16,-17-18-16</inkml:trace>
  <inkml:trace contextRef="#ctx0" brushRef="#br0" timeOffset="29535.3018">17727 6068 0,'0'53'0,"0"-18"16,18 53-16,-18-35 15,35 35-15,-17-52 16,-1 34 0,1-52-16</inkml:trace>
  <inkml:trace contextRef="#ctx0" brushRef="#br0" timeOffset="33700.735">4657 8625 0,'-18'-35'0,"0"0"15,1 0 1,-1 17-16,-35-17 15,18 17-15,17 0 0,-17 18 16,0 0-16,-1 53 16,19 0-16,-1 0 15,18 124-15,18-89 0,-1 0 16,36 88 0,-17-105-16,34 35 15,-52-53-15,17 0 16,0-18-1</inkml:trace>
  <inkml:trace contextRef="#ctx0" brushRef="#br0" timeOffset="33867.8928">4304 9137 0,'53'18'16,"-18"-18"-16,53 0 15,-35 0-15,0-18 0,0 18 16,0-18-16,-18 18 0,1 0 16,-1-17-16</inkml:trace>
  <inkml:trace contextRef="#ctx0" brushRef="#br0" timeOffset="34128.6343">5080 8537 0,'-35'-17'16,"-1"52"0,1 18-1,18 0-15,17 70 16,0-52-16,0-1 0,35 54 15,0-71-15,18 53 16,-18-71-16,36 18 16,-36-36-16,0-17 15</inkml:trace>
  <inkml:trace contextRef="#ctx0" brushRef="#br0" timeOffset="34490.4476">5362 9013 0,'-35'0'16,"0"18"-1,17 0-15,0 52 16,18-52-16,0 17 16,18-17-16,0 0 0,17-1 15,0-17-15,36 0 16,-54-17-16,19 17 0,-19-18 15,1 0-15,-18-17 16,0 17-16,0-17 16,-18 17-16,1 1 15,17 34 1,17 19 0,1-19-16,35 19 15,-35-19 1,-1 1-16,18 0 0,-17-1 15,17-17 1,-17 0-16,0-35 16</inkml:trace>
  <inkml:trace contextRef="#ctx0" brushRef="#br0" timeOffset="34712.1968">5521 8449 0,'53'53'16,"-18"-18"-16,18 18 16,35 71-16,-52-71 15,52 70-15,-71-70 16,19 53-16,-36-71 16,-18 36-16,0-36 15,-17 18-15,17-36 16,1-17-1,-1 0-15</inkml:trace>
  <inkml:trace contextRef="#ctx0" brushRef="#br0" timeOffset="35000.5456">6368 8802 0,'17'0'16,"36"17"-1,-18-17-15,1 0 0,34 0 16,-34 0-16,-1 0 16,-17 0-16,-18 18 15</inkml:trace>
  <inkml:trace contextRef="#ctx0" brushRef="#br0" timeOffset="35146.0288">6403 9031 0,'35'35'16,"36"1"0,-1-36-16,-34 0 15,-1 0-15,-17 0 16</inkml:trace>
  <inkml:trace contextRef="#ctx0" brushRef="#br0" timeOffset="36136.223">7532 8961 0,'35'-36'15,"-35"19"-15,0-1 0,0 0 0,0-17 16,0 17-16,-35-17 15,17 35-15,-35-17 16,18 34 0,-36 36-16,19 0 15,-19 53-15,53-71 16,1 18-16,17 0 0,0-18 16,35 18-16,-17-35 15,70-1-15,-35-17 16,35-17-1,-35-1-15,17-52 16,-34 52-16,-1-53 16,-17 36-16,-18-18 15,-18 18-15,0-18 16,1 35-16,-36-17 16,35 35-1,0 53-15,18-18 16,36 36-16,34-1 15,-34-34-15,-1-1 16,53 0 0,-53-17-16,18-18 0,0 18 15,-18-36-15</inkml:trace>
  <inkml:trace contextRef="#ctx0" brushRef="#br0" timeOffset="36542.3602">7814 8273 0,'18'-53'15,"17"0"1,-17 35-16,35 1 15,-1-1-15,-34 36 16,0-1-16,-18 1 0,17-1 16,-17 19-1,-17-19-15,17 1 0,-36 17 16,36-17 0,18 0-1,0-1-15,17 1 16,-17 17-16,35 0 15,-36-17-15,1 17 16,-18-17-16,-18 0 16,1-18-16,-19 17 15,1-17-15,-18 0 16,35 0-16,-17 0 16,18 0-16</inkml:trace>
  <inkml:trace contextRef="#ctx0" brushRef="#br0" timeOffset="40046.4909">13282 8414 0,'-53'0'16,"18"0"-16,-36 35 16,1 36-16,52-36 15,1 0-15,-1-17 0,36 35 16,-18-36-16,52 19 16,-34-36-16,53 0 15,-36-18 1,35-17-16,-52-1 15,17-34 1,-35 17-16,0 18 0,0-71 16,-17 53-16,-36-88 15,0 17 1,35 71-16,-35-35 16,18 71-16,17 17 0,1 17 15,17 71 1,0-35-16,53 88 15,-18-88-15,53 71 16,-53-71-16,36 53 16,-18-71-16,17 35 15,-52-52-15,35 35 16,-53-35-16,18-1 16</inkml:trace>
  <inkml:trace contextRef="#ctx0" brushRef="#br0" timeOffset="40440.6841">12418 9049 0,'-18'0'15,"53"0"1,1 0-1,17 0-15,0 0 0,35 17 16,88-17-16,-70 0 16,123 18-1,-105-18-15,-1 0 16,1 0-16,-18 0 0,70 0 16,-123 0-16,35 0 15,-53-18-15,-17 1 16</inkml:trace>
  <inkml:trace contextRef="#ctx0" brushRef="#br0" timeOffset="42392.4396">13018 9507 0,'17'-17'0,"-17"-19"15,0 19-15,0-1 16,-17 1-16,17-1 15,-36 18-15,19 0 16,-54 35 0,36 0-16,-36 36 15,54-36-15,-19 36 16,36-36-16,0 36 16,18-54-16,17 19 15,0-36-15,36 0 16,-18-18-16,18-35 15,-54 18-15,1-53 16,-1 52-16,-34-52 16,-1 53-16,-17-36 15,17 36 1,-35-18-16,36 35 16,-1 1-16,0-1 15,18 36 1,18 17-16,0 18 15,-1 0-15,1-18 16,35 36-16,-18-18 16,0-36-16,54 54 15,-54-54-15,35 19 16</inkml:trace>
  <inkml:trace contextRef="#ctx0" brushRef="#br0" timeOffset="42733.4223">13476 9490 0,'-35'-18'16,"17"36"0,1-1-16,-19 36 15,36-17 1,0-1-16,18-18 0,0-17 15,-1 18-15,1-18 0,17 0 16,0-18-16,1 18 16,-36-17-16,17-18 15,-17 17-15,0 0 16,0 36 15,0 17-31,18 18 16,0-35-16,-1-1 15,36 19-15,-18-36 16,1 0-16,-19 0 16</inkml:trace>
  <inkml:trace contextRef="#ctx0" brushRef="#br0" timeOffset="43523.8226">12876 9225 0,'-17'0'31,"17"-17"-15,0-1-16,0 0 15,-18 1 1,18-1-16,0 0 16,0 1-1,0 34 1,0 19-1,18-1-15,-18 0 0,35 36 16,-35-54-16,35 36 16,-35-17-16,18-19 15,0-17-15,-1 35 16</inkml:trace>
  <inkml:trace contextRef="#ctx0" brushRef="#br0" timeOffset="43991.1323">13511 9472 0,'18'0'31,"0"18"-15,-1-1-1,1 19-15,-18-19 0,0 1 16,18 0 0,-18-1-16</inkml:trace>
  <inkml:trace contextRef="#ctx0" brushRef="#br0" timeOffset="44611.4356">14640 8749 0,'18'-53'0,"-18"18"16,18-18-1,-54 0-15,36 35 0,-35 1 16,0 17 0,-18 0-16,35 35 15,-17 0-15,0 53 16,17-35-16,0 18 16,18-18-16,-17 70 15,34-70-15,-17 0 0,53 18 16,0-1-1,-35-35-15,-1-17 0,1 0 16,-18-36 0</inkml:trace>
  <inkml:trace contextRef="#ctx0" brushRef="#br0" timeOffset="44729.3289">14411 9102 0,'18'0'0,"-1"-18"16,36 18-1,18 0 1,-18 0-16</inkml:trace>
  <inkml:trace contextRef="#ctx0" brushRef="#br0" timeOffset="44967.8643">14852 8590 0,'0'-17'15,"-18"17"-15,1 52 16,17 1-16,0 0 0,-18 53 16,18-35-16,18 34 15,-1-52-15,36 18 16,-17-36-16,16-17 15,-34 0-15</inkml:trace>
  <inkml:trace contextRef="#ctx0" brushRef="#br0" timeOffset="45269.3192">15028 9013 0,'-17'0'16,"-19"18"-16,19 35 15,17-35-15,0-1 16,17 19-16,1-19 16,35 1-1,-35-18-15,-1 0 0,36-18 16,-35 1 0,-18-1-16,0 0 15,0 1-15,0-1 16,0 36-1,17-1 1,-17 1 0,36-18-16,-19 18 15,36-18-15,-35 0 16</inkml:trace>
  <inkml:trace contextRef="#ctx0" brushRef="#br0" timeOffset="45506.8549">15258 8467 0,'17'17'16,"54"36"-1,17 18 1,-17 52-16,-36-52 15,18 70-15,-36-35 16,-17-18 0,-35 0-16,0-70 15</inkml:trace>
  <inkml:trace contextRef="#ctx0" brushRef="#br0" timeOffset="47030.9063">16122 8802 0,'18'0'16,"17"0"0,35-18-1,-34 18-15,17-17 16,-36 17-16,1 0 0,-18 17 16</inkml:trace>
  <inkml:trace contextRef="#ctx0" brushRef="#br0" timeOffset="47163.3407">16140 9013 0,'35'18'15,"35"-18"1,19-18-16,-1 1 16,-71-1-16</inkml:trace>
  <inkml:trace contextRef="#ctx0" brushRef="#br0" timeOffset="47675.7555">16933 8449 0,'-35'-18'0,"17"1"16,36 17 15,35 0-31,-35 17 15,17 19-15,-17-19 16,-18 19-16,0-1 16,0 0-16,-18 0 15,18 1 1,0-1-16,18 0 16,-18 1-16,35 16 15,0-34-15,0 53 16,-17-54-16,17 36 15,-35-35-15,0 17 16,0-17-16,-17-1 16,-19-17-16,19 0 0,-36 0 15,18 0-15,-18 0 16,35 0-16,0-17 16,1 17-16</inkml:trace>
  <inkml:trace contextRef="#ctx0" brushRef="#br0" timeOffset="48104.7373">17745 8837 0,'0'-18'15,"-53"1"-15,0 34 16,18 1-16,-36 17 16,18 36-1,18-1 1,35 1-16,18-18 16,17-35-16,-18-18 0,19 17 15,-1-17-15,0 0 16,18-17-16,-35-1 15,17-17-15,-17-1 16,-18 1 0,0 0-16,-18-18 0,0 35 15,1-17 1,17 53 0,0 17-16,17 0 15,1-17-15,17 35 16,1-36-16,34 19 15,-52-19-15,35-17 16,-36 0-16</inkml:trace>
  <inkml:trace contextRef="#ctx0" brushRef="#br0" timeOffset="48461.4315">17851 8290 0,'35'0'0,"35"18"15,-52 0 1,17-1-16,-17 18 0,17 18 15,-17-35-15,-18 0 16,0 17-16,-18-17 16,1-18-16,-1 17 0,-17 1 15,35 0 1,35-1 0,-17-17-16,35 18 15,-36-1 1,36-17-16,-53 18 15</inkml:trace>
  <inkml:trace contextRef="#ctx0" brushRef="#br0" timeOffset="49705.2553">16775 8449 0,'0'-18'31,"0"1"16,17 17-32,19 0-15,-19 0 16,18 0-16,-17 17 16,0-17-16,35 36 15,-36-19-15,1 19 16,0-19-16,-1 36 15,-17-35-15,0 35 16,-17-36-16,17 19 16,-18-36-16,18 17 15,-18-17-15,18 18 0,-17-18 16,-1 18 0,0-18-16,1 0 0,-19 17 15,19-17-15,-1 0 16,1 0-16,-1 0 15,0 0 1,36 0 93,0 0-93,-1 0-16,1 18 16,-1-18-16,1 0 15,17 17 1,1 1-16,-19-18 0,36 18 16,-35-1-1,-1 1 1,1 0-16,-18-1 0,0 1 15,18 0-15,-18-1 16,0 1 0,17-18-16,-17 17 15,0 1-15,18 0 16,-18-1 0,-18-17-16,18 18 15,-17-18-15,-1 0 16,-35 18-1,36-18-15,-36 17 16,17-17-16,19 0 0,-19 0 16,19 18-16,-1-18 15,1 0-15,17-18 32,0 1-1,-18 17-16</inkml:trace>
  <inkml:trace contextRef="#ctx0" brushRef="#br0" timeOffset="50656.4672">15099 9049 0,'0'0'0,"18"0"15,-18-18 1,17 0 0,1 1-1,-18 34 63,17 1-62,-17 0 0,18-18-16,-18 17 0,35 1 15,-35 0-15,18-1 16,0-17-16</inkml:trace>
  <inkml:trace contextRef="#ctx0" brushRef="#br0" timeOffset="60401.1352">23618 8114 0,'0'-18'15,"0"1"-15,0-19 16,0 19-1,-17-1-15,-1 18 16,1-18-16,-1 18 16,-35 18-1,0 17-15,-17 36 16,34-36-16,1 53 16,35-17-1,18-18 1,35-18-16,-18-17 0,35-18 15,19-36 1,-72 19-16,18-1 16,-17-17-16,-18 17 0,18-17 15,-18-18-15,0 18 16,-18-18-16,0 35 16,18 1-16,0 34 31,18 71-16,0-52 1,-1-1-16,19 0 0,17 18 16,-18-35-16,18 17 15,-36-35-15,1 18 16,0-18-16</inkml:trace>
  <inkml:trace contextRef="#ctx0" brushRef="#br0" timeOffset="60578.9696">24007 8096 0,'17'0'0,"1"-17"16,17-1-16,0 18 16,36-18-16,-53 1 15,-1 17 1,1 17-16,-18 1 15</inkml:trace>
  <inkml:trace contextRef="#ctx0" brushRef="#br0" timeOffset="60710.7073">24077 8237 0,'35'0'0,"18"0"15,18 0 1,-36-17-16,18-1 15,-35 18-15</inkml:trace>
  <inkml:trace contextRef="#ctx0" brushRef="#br0" timeOffset="61057.6146">24518 7814 0,'53'0'16,"-35"0"-16,17 0 15,0 18-15,0-1 0,36 19 16,-53-19 0,-1 1-16,-17 52 15,0-17-15,-17-17 0,-19 34 16,19-35-16,-19 36 15,19-53 1,17-1-16,0 1 16,53-18-16,-18 18 15,53-18-15,-53 0 16,36 0-16,-36 0 16,1 17-16,-36 1 15,0-1 1</inkml:trace>
  <inkml:trace contextRef="#ctx0" brushRef="#br0" timeOffset="63109.2909">28981 7761 0,'-36'-35'0,"1"-18"15,-18 35 1,36 18-16,-54 0 16,18 53-1,35-18-15,-17 54 16,35-36-16,0 52 16,18-52-16,17 36 15,-17-54-15,35 35 16,-18-34-16,0-1 15,-35-17-15,18-1 16,-36-17-16,1 0 16</inkml:trace>
  <inkml:trace contextRef="#ctx0" brushRef="#br0" timeOffset="63241.1975">28575 8167 0,'18'0'15,"35"0"1,-18 0-16,53 0 15,-53 0-15,18 0 0,35 0 16,-70 0-16</inkml:trace>
  <inkml:trace contextRef="#ctx0" brushRef="#br0" timeOffset="63460.1269">29192 7743 0,'-17'18'15,"-1"35"-15,0-18 16,18 54-16,0 16 16,18-52-16,0-17 15,35 34 1,-36-35-16,19 1 0,-19-19 15,1 1-15</inkml:trace>
  <inkml:trace contextRef="#ctx0" brushRef="#br0" timeOffset="63798.1038">29457 8114 0,'0'-18'15,"-18"18"1,1 0-1,17 36 1,0-1-16,0-18 16,17 19-16,1-19 15,0-17-15,-1 18 0,1-18 16,0 0-16,-18-35 16,0 17-1,0 0 1,0 1-16,0 34 31,17 1-15,-17 0-16,35-1 15,-17-17-15,0 18 0,-1-18 16,1 0 0,-18-18-16,-18 1 15</inkml:trace>
  <inkml:trace contextRef="#ctx0" brushRef="#br0" timeOffset="64004.296">29669 7761 0,'35'53'16,"0"18"-16,0-36 15,18 35-15,-17-34 16,-1 52-16,-17-53 15,-18 18-15,-18-18 16,-35 18-16,18-35 16,-1 0-1,19-18-15</inkml:trace>
  <inkml:trace contextRef="#ctx0" brushRef="#br0" timeOffset="64736.8965">30233 7973 0,'18'0'31,"35"0"-31,17 0 15,-52 0-15,17 17 16</inkml:trace>
  <inkml:trace contextRef="#ctx0" brushRef="#br0" timeOffset="64876.0191">30233 8149 0,'53'18'0,"-18"-18"16,36 0-16,-36 0 16,-17 0-16,-1 0 0</inkml:trace>
  <inkml:trace contextRef="#ctx0" brushRef="#br0" timeOffset="66524.0119">31256 7938 0,'0'-18'0,"0"-17"16,0-1 0,0 19-16,-18-1 15,1 0 1,-1 18-16,-17 0 0,17 0 0,-35 0 15,36 0 1,17 36 0,0-19-16,35 36 15,0-17-15,36 69 16,-36-52-16,-17 0 16,17-18-16,-17 18 0,-1 0 0,1 18 15,-18-54 1,-18 1-16,1 0 0,-54-18 15,36 0-15,0 0 16,-18-18-16,17 0 16,1 1-16,0-1 0,17-17 0,18 17 15,0-17-15,0 0 0,71-18 16,-36 35 0,71-35-16,-53 36 15,0-19-15,0 19 16,-18-19-16,18-16 15,-36 34-15,-34-35 16,-1 18-16,-52 17 16,17 0-16,-36 18 15,37 18-15,-37 17 16,54-17-16</inkml:trace>
  <inkml:trace contextRef="#ctx0" brushRef="#br0" timeOffset="68903.5126">23689 9419 0,'0'-17'16,"-18"17"-16,18-18 15,-17 0-15,-1 1 16,0 17-16,-17 0 0,18 17 16,-54 19-1,53-1-15,-35 53 16,53-53-16,-17 36 15,34-36-15,1 0 16,17-17-16,18 0 16,-17-18-16,16-18 15,-34 0-15,0-17 16,-1 17-16,1-52 16,-18 52-16,0-17 0,0 17 15,-18-17-15,1 35 16,17 18-1,0 17-15,17 36 16,1-54-16,0 18 16,35 18-16,-18-35 15,0 0-15,36-1 16,-54-17-16,19 0 16</inkml:trace>
  <inkml:trace contextRef="#ctx0" brushRef="#br0" timeOffset="69169.9799">24095 9419 0,'0'-17'16,"17"17"0,1-18-16,17 18 15,18-18-15,-35 18 16,-1 18 0,-17 0-16,-17-1 15</inkml:trace>
  <inkml:trace contextRef="#ctx0" brushRef="#br0" timeOffset="69286.6327">24112 9596 0,'36'0'15,"17"-18"1,-18 0-16,-18 18 16</inkml:trace>
  <inkml:trace contextRef="#ctx0" brushRef="#br0" timeOffset="69676.2425">24500 9243 0,'36'0'15,"34"0"-15,36 17 16,-71 1-16,54 17 16,-72 1-1,-17-1-15,-35 53 16,0-53-16,-18 18 15,35-35-15,0 0 16,18-1 0,0 1-16,18-18 15,0 17-15,-1 1 0,19-18 16,17 18-16,-36-18 16,18 0-16</inkml:trace>
  <inkml:trace contextRef="#ctx0" brushRef="#br0" timeOffset="69826.9494">25065 9507 0,'0'-17'15,"18"17"1</inkml:trace>
  <inkml:trace contextRef="#ctx0" brushRef="#br0" timeOffset="70166.5739">25294 9384 0,'0'18'32,"-17"17"-17,17 0-15,35 18 16,-18-35-16,1-18 16,35 17-16,-18-17 15,-17 0-15,0 0 16,-18-17-1,0-1-15,0 0 16,-18-17 0,0 17-16,1 1 15,-1-1-15,0-17 16,1 17 0,-1 18-16,0 0 15</inkml:trace>
  <inkml:trace contextRef="#ctx0" brushRef="#br0" timeOffset="70488.1681">25647 9384 0,'-18'-18'15,"1"18"-15,17 18 16,0 0-16,0-1 15,17 18 1,1 1-16,0-19 0,17 19 16,0-19-1,-17-17-15,35 18 0,-36-18 16,19-18-16,-36 1 16,0-19-1,0 19-15,-18-1 16,0-17-16,1 17 0,-36-17 15,35 17-15,-17 18 16,17 0-16,1 18 16</inkml:trace>
  <inkml:trace contextRef="#ctx0" brushRef="#br0" timeOffset="70722.0401">26070 9278 0,'18'0'15,"-18"18"1,18 35 0,-1 17-1,-17-52-15,35 52 16,-17-34-16,0 17 15,-1-36-15,1 36 16</inkml:trace>
  <inkml:trace contextRef="#ctx0" brushRef="#br0" timeOffset="73146.7067">28928 9260 0,'0'-35'16,"0"18"-16,0-1 16,0-35-16,0 35 15,0-35-15,-18 53 16,1-17 0,-1 17-16,0 17 0,-17 19 15,17 17-15,18 0 16,0 52-16,0-34 15,18-18-15,17 53 16,-17-53-16,0 17 16,-1-35-16,-17 18 15,-35-35 1,17-18-16</inkml:trace>
  <inkml:trace contextRef="#ctx0" brushRef="#br0" timeOffset="73268.5351">28698 9631 0,'36'0'0,"34"-18"16,-17 18-16,35 0 16,1 0-1,-54 0-15,18 0 16</inkml:trace>
  <inkml:trace contextRef="#ctx0" brushRef="#br0" timeOffset="73491.4445">29175 9155 0,'-18'17'0,"-17"54"16,17 17-1,18 0 1,0-35-16,0 0 0,18 0 15,17 35-15,-17-70 16,52 35-16,-52-53 16,17 17-16</inkml:trace>
  <inkml:trace contextRef="#ctx0" brushRef="#br0" timeOffset="73813.8184">29386 9490 0,'-35'0'15,"0"17"1,17 19-16,1 17 16,17-18-16,0-18 15,17 19-15,18-1 16,1-35-16,17 18 16,-36-18-16,1-18 15,0 18-15,-18-18 0,0-35 16,0 36-16,0-18 15,0 17-15,-18 0 16,18 36 0,18 17-1,-1-17-15,54 17 16,-54-17-16,36-1 16,-35 1-1,0-36 1</inkml:trace>
  <inkml:trace contextRef="#ctx0" brushRef="#br0" timeOffset="74042.7717">29580 9102 0,'36'35'15,"34"18"1,1 35-16,-1 0 15,-34-35-15,-1 35 16,-17 18 0,-36-71-16,-17 71 15,17-88 1,0 0-16,1-18 0</inkml:trace>
  <inkml:trace contextRef="#ctx0" brushRef="#br0" timeOffset="74503.7706">30163 9613 0,'17'0'16,"1"-17"-1,-1-1 1,-17 0-16,18-17 16,-18 17-16,0-17 0,0 17 15,18 1-15,-18-1 16,17 18-16,1 0 15,-18 18 1,18 17 0,-18-17-16,35-1 15,-35 1-15,18 0 16,-18-1 0,17-34-1,1-1-15,-1-17 16,-17 17-16,36-17 15,-36 17-15,17 1 16,-34 34 0</inkml:trace>
  <inkml:trace contextRef="#ctx0" brushRef="#br0" timeOffset="74842.7364">30215 9807 0,'18'0'0,"0"-17"16,-1-1-16,1 0 16,0 1-16,-1-1 15,1 18-15,-18-18 16,18 18-16,-1 18 15,1 0 1,-1 17 0,1-17-16,0-1 0,-1 1 15,1-18-15,17 0 16,-17-18 0,17 1-1,-35-19-15,0 19 16,0-19-16,0 19 15,0-19-15</inkml:trace>
  <inkml:trace contextRef="#ctx0" brushRef="#br0" timeOffset="81055.0004">31344 9349 0,'-17'-36'0,"17"19"16,-53-1-16,35 0 16,-35 18-16,18 0 15,-18 36 1,35-19-16,18 54 16,0-36-16,53 36 15,-17-36-15,16 36 16,-16-36-16,17 35 15,-36-52-15,-17 35 16,-17-35-16,-19-18 16,1 0-16,-18-18 15,18 0-15,0 1 16,-18-36-16,53 35 16,0-35-1,35 0-15,-17 36 16,17-1-16,0 0 0,0 1 15,36-1-15,-36 0 16,1 18 0,-19-17-16,1-1 15,-36 1-15,1-1 16,-19 18 0,19 0-16,17 18 15</inkml:trace>
  <inkml:trace contextRef="#ctx0" brushRef="#br0" timeOffset="81239.2164">31715 9578 0</inkml:trace>
  <inkml:trace contextRef="#ctx0" brushRef="#br0" timeOffset="81712.1889">32032 9507 0,'0'-17'16,"0"-1"0,-17 0-1,-1 18-15,0 0 16,1 18-16,-1 0 16,18 17-16,0 18 15,0-18-15,35 36 16,-17-54-16,17 1 15,-17 17-15,17-35 0,0 18 16,-17-18-16,35-18 16,-18 1-16,-17-36 15,-18 17-15,0 1 16,-18-53-16,1 70 16,-36-35-16,17 36 15,1-1-15,18 18 16,-1 35-16,18-17 15</inkml:trace>
  <inkml:trace contextRef="#ctx0" brushRef="#br0" timeOffset="82005.6241">32385 9437 0,'18'17'16,"-1"36"-1,-17 18 1,18-53-16,0 52 15,-1-17-15,1-35 0,-18-1 16,0 1-16,0 0 16,0-36-1</inkml:trace>
  <inkml:trace contextRef="#ctx0" brushRef="#br0" timeOffset="82305.6245">32614 9454 0,'18'0'0,"35"0"15,17 0 1,-17 0-16,0 0 16,0 18-16,0 17 15,-53-17-15,0 35 16,-35 0-1,17-18-15,-35 18 16,36-35-16,-19 17 16,36-17-16,36-1 15,-19-17-15,19 0 16,-1 18-16,0-18 16,-17 0-16</inkml:trace>
  <inkml:trace contextRef="#ctx0" brushRef="#br0" timeOffset="82957.3943">31679 9596 0,'18'0'16,"-36"0"109,18 17-110</inkml:trace>
  <inkml:trace contextRef="#ctx0" brushRef="#br0" timeOffset="84875.0595">24747 10001 0,'-17'0'16,"-1"0"0,36 0 15,-1 0-16,1 0 1,17 0-16,18 0 16,0-17-16,53-1 15,-18 18-15,71 0 16,-71-18-16,106 18 16,-88 0-16,88 0 15,-106 18-15,71-18 16,-106 0-16,53 0 15,-71 0-15,-17-18 16,-1 18-16,-34 0 16,-1 0-1</inkml:trace>
  <inkml:trace contextRef="#ctx0" brushRef="#br0" timeOffset="95831.4314">16669 9419 0,'0'-17'16,"0"-1"-16,0 0 16,0 36 46,0 0-62,-18-1 16,18 1-1,0-1-15,0 1 16,18 0-16,-18-1 16,17 1-16,1-18 15,17 18-15,54-1 16,-54-17-16,88 18 16,-70-18-16,18 18 0,105-18 15,-88 0-15,18 0 16,106-18-1,-106 0-15,70 1 16,-88-1-16,53-17 16,-88 35-16,-17-18 0,-1 18 15,18-18 1,-36 1-16,-17-1 16,18 1-16,-36-1 15,1 0-15,-1 18 16,18-17-16,-18 17 15</inkml:trace>
  <inkml:trace contextRef="#ctx0" brushRef="#br0" timeOffset="97131.599">16298 9948 0,'0'0'0,"-17"0"16,34 0-1,1 0 1,35 0-16,0 18 16,-18 0-16,0-1 15,-35 1 1,18 17-16,-18-17 15,0 17-15,0-17 16,-18-1-16,18 1 16,0 17-16,18-17 15,0 17 1,-1-17-16,1 17 16,-18-17-16,0 35 15,-53-18 1,35-17-16,-52-1 0,35 1 15,-1-18-15,1 0 16,0 0-16,17 0 16,18-18-16,35 1 15,-17-1-15</inkml:trace>
  <inkml:trace contextRef="#ctx0" brushRef="#br0" timeOffset="97472.4314">16757 10266 0,'0'-18'15,"18"18"1,17 18 0,0-18-16,-17 17 15,17 1-15,-17-18 16,-1 18-16,19-1 15,-19-17 1</inkml:trace>
  <inkml:trace contextRef="#ctx0" brushRef="#br0" timeOffset="97655.0507">16933 10231 0,'-35'35'16,"0"18"0,35-18-16,-18 0 15,18-17-15,0 0 0,18-1 16,-1-17 0</inkml:trace>
  <inkml:trace contextRef="#ctx0" brushRef="#br0" timeOffset="98055.5471">17145 10089 0,'18'0'16,"-1"0"-16,1 0 0,35-17 15,-18 17-15,0 35 16,-17-17-16,0 17 16,-18 0-1,0 18-15,0-35 16,-18 17-1,0 0-15,1 1 16,-1-36-16,0 17 16,18 1-16,18-18 0,0 18 15,17-18-15,-17 0 16,17 0-16,0 0 16,-17 0-16,0 0 15,-1 0-15</inkml:trace>
  <inkml:trace contextRef="#ctx0" brushRef="#br0" timeOffset="98460.9561">17498 9790 0,'17'0'15,"1"-18"1,0 18-16,-1 18 16,1-1-16,0 19 15,-1-19 1,-17 1-16,0-1 0,0 1 31,18 0 16,0-1-31,-1 1-1,1-18-15,-1 0 16,1 0-1</inkml:trace>
  <inkml:trace contextRef="#ctx0" brushRef="#br0" timeOffset="99400.534">17427 9843 0,'0'-18'31,"0"0"16,18 1-31,0 17-1,-1 0 1,18 0 0,-17 17-16,0 1 15,-1 0 1,-17-1-16,0 1 0,0-1 15,0 19-15,-17-1 16,-1-35 0,0 18-1,1-18 1,34 17 31,19-17-47,-19 0 15,36 18-15,0-18 16,-35-18-16,-1 18 16,1 0-16,-36 0 31</inkml:trace>
  <inkml:trace contextRef="#ctx0" brushRef="#br0" timeOffset="100013.8986">18115 10142 0,'18'0'31,"17"0"-16,-17 0-15,35 0 0,-18 0 16,0-17-16,36 17 16,-54 0-16,1 0 0,0 0 15,-36 0-15</inkml:trace>
  <inkml:trace contextRef="#ctx0" brushRef="#br0" timeOffset="100152.0661">18186 10283 0,'53'0'16,"0"0"-1,-18-17 1,-18 17-16,1 0 16</inkml:trace>
  <inkml:trace contextRef="#ctx0" brushRef="#br0" timeOffset="102292.5895">18944 9966 0,'0'18'15,"0"-1"-15,18 19 16,-18 16-16,0 1 16,0 0-16,17-17 15,-17-1-15,0-18 16,0 19-16,36-19 16,-19-17-16</inkml:trace>
  <inkml:trace contextRef="#ctx0" brushRef="#br0" timeOffset="102564.7374">19226 9984 0,'36'0'0,"34"0"16,-17 17-16,-35-17 15,-1 18-15,1 0 16,-18 34-16,0-16 15,-18-1-15,1 0 0,-36 36 16,35-54-16,1 1 16,-1 17-16,0-17 15,36 0 1,35-18-16,-18 17 16,0-17-16,36 0 15,-36 0-15,-17 0 0,0 18 16</inkml:trace>
  <inkml:trace contextRef="#ctx0" brushRef="#br0" timeOffset="115344.2333">31891 10142 0,'18'0'16,"-1"0"0,1 0 46,17 0-46,18 0-1,-17 0-15,34 0 0,-17 18 16,18-18-16,-1 18 0,1-18 16,17 17-16,0 1 0,106 0 15,-88-1-15,53-17 16,-89 0-16,1 18 15,-54-18-15</inkml:trace>
  <inkml:trace contextRef="#ctx0" brushRef="#br0" timeOffset="125288.3619">4851 12453 0,'0'-35'16,"0"17"-1,0-35-15,0 36 16,0-89 0,0 70-16,-36-34 15,19 52-15,-36-17 16,18 35-16,-18 35 16,35 1-16,-17 87 15,35-52-15,0 87 16,0-87-16,35 70 15,0-70-15,1 34 16,-1-52-16,-17 18 16,-1-36-1,-17 0-15,0-17 16,-17-18-16,-1 0 16,-17-18-16</inkml:trace>
  <inkml:trace contextRef="#ctx0" brushRef="#br0" timeOffset="125410.9812">4498 12894 0,'18'-18'16,"17"18"-16,0-17 16,0-1-16,71-17 15,-53 17-15,-18 18 16,18-17-16,36 17 16,-54 0-16</inkml:trace>
  <inkml:trace contextRef="#ctx0" brushRef="#br0" timeOffset="125772.5546">5398 12171 0,'-18'-35'16,"-17"17"-16,17 18 16,0 0-16,1 18 0,-1 52 15,0-17-15,18 0 16,-17 70-1,17-52-15,17 0 0,1 34 16,0-69-16,17-1 16,0 0-16,-17 0 0,52 1 15,-34-36-15,-1 0 16</inkml:trace>
  <inkml:trace contextRef="#ctx0" brushRef="#br0" timeOffset="126174.6466">5786 12541 0,'-18'-17'16,"-17"34"-1,17 1-15,-17 52 16,17-52-16,18 35 15,0-35-15,35 17 16,-17-17 0,17-18-16,-17 0 15,17-18-15,-17 18 16,-18-18-16,17 18 0,-17-17 16,0-19-16,0 19 15,18 17 1,-18 17-1,0 1-15,35 0 16,-35-1-16,36 1 16,-19 0-16,1-1 15,0-17-15,-18 18 16,17-18-16,-17-18 16,-17 1-1</inkml:trace>
  <inkml:trace contextRef="#ctx0" brushRef="#br0" timeOffset="126400.3439">5874 12047 0,'35'89'16,"36"34"-1,-36-70-15,35 70 16,-34-70-16,-1 0 15,-17 0-15,-1 35 16,-17-52-16,-17 17 0,-36 17 16,0 1-1,35-54-15,-17 1 0,0 0 16</inkml:trace>
  <inkml:trace contextRef="#ctx0" brushRef="#br0" timeOffset="127729.0269">6756 12435 0,'17'0'16,"1"0"-16,17 18 15,1-18-15,34 0 16,-52 0-16,52 0 15,-52 0 1,0 18-16</inkml:trace>
  <inkml:trace contextRef="#ctx0" brushRef="#br0" timeOffset="127852.0397">6756 12665 0,'17'17'16,"36"-17"-16,-17 0 15,69-17 1,-87-1-16</inkml:trace>
  <inkml:trace contextRef="#ctx0" brushRef="#br0" timeOffset="130014.2312">7990 12153 0,'-17'-17'0,"17"-1"15,0 0-15,0 1 16,0 52 15,0 53-15,0-35-16,0 18 0,0-18 15,-18-1-15,18 19 16,18-36-16,-1 53 16,1-52-16,17 17 0,-17-36 15,17-17 1</inkml:trace>
  <inkml:trace contextRef="#ctx0" brushRef="#br0" timeOffset="130304.5607">8273 12524 0,'-36'0'0,"19"17"15,-1 1-15,0 35 16,18-36-16,18 36 16,0-35-16,35 17 15,-18-35-15,0 0 16,53-17-16,-52-1 15,-1-17-15,-17 17 16,-1-35-16,-34 36 16,-36-19-1,17 19-15,-34 17 16,35 0-16,-18 17 16,35 1-16,18 0 15,35-1-15</inkml:trace>
  <inkml:trace contextRef="#ctx0" brushRef="#br0" timeOffset="130715.1513">8819 12541 0,'-70'18'16,"17"0"-1,0 34 1,53 1-1,0-35-15,35 17 0,36-17 16,-36-18 0,36-18-16,-54 1 15,1 17-15,17-36 16,-35 19-16,0-36 16,-17 53-16,17-18 15,0 1-15,0 34 0,0 36 16,17-18-16,-17 18 15,36-17-15,-1 52 16,-18-35-16,19 17 16,-19-34-16,-17 16 15,-17-34-15,-1 0 16,-17-18-16,0 17 0,-1-17 16,-17 0-16,0 0 15,-35-17-15,35-1 16,0-17-16,18 17 15,35 1-15,0-1 0</inkml:trace>
  <inkml:trace contextRef="#ctx0" brushRef="#br0" timeOffset="131566.2408">9437 11994 0,'-18'0'15,"1"71"1,-1-36-16,0 89 16,18-71-16,0 17 15,0 1-15,36 35 16,-19-53-16,1-1 0,35 19 16,-18-53-16,0 17 15,-17-35-15,35 18 16</inkml:trace>
  <inkml:trace contextRef="#ctx0" brushRef="#br0" timeOffset="131963.9471">9843 12453 0,'0'-18'0,"-18"1"15,0-1-15,-17 18 16,17 18-16,-17 17 15,17 0 1,18-17-16,0 17 0,0 18 16,18-18-16,0-17 15,-1-18-15,54 18 16,-36-18-16,-17-18 16,17 0-16,-17 18 0,-1-35 15,-17 18-15,0-19 16,-17 19-16,-1-1 15,18 36 1,0-1 0,18 19-1,-1-19-15,-17 1 0,53 17 16,-35-17-16,0-18 16,-1 17-16,1 1 15,-1-18 1,-34-35-1</inkml:trace>
  <inkml:trace contextRef="#ctx0" brushRef="#br0" timeOffset="132165.8923">9966 11994 0,'53'71'16,"35"17"-16,-35-53 15,0 1-15,-18 17 0,36 53 16,-36-54-16,-17 54 16,-18-35-16,-36 35 15,19-71-15,-36 53 16,18-70 0,-1 35-16</inkml:trace>
  <inkml:trace contextRef="#ctx0" brushRef="#br0" timeOffset="134849.357">8308 13600 0,'0'88'15,"0"-18"-15,-18 54 16,18-54-16,0 71 16,0-88-16,18 36 15,-18-36-15,18-1 16,-1-34-1,1-18 1</inkml:trace>
  <inkml:trace contextRef="#ctx0" brushRef="#br0" timeOffset="135177.5012">8449 14041 0,'18'17'0,"-18"36"16,0 18-16,17-36 16,-17 0-16,0-17 15,0 0-15,18-18 32,-18-36-32,0-34 15,18 34-15,-18 1 16,17 0-16,19 0 15,-1 17-15,0 0 16,-17 18-16,-1 18 16,1 35-16,-18-18 15,0 18-15,0-18 16,0 1-16,0-19 16,0 19-1,0-19-15</inkml:trace>
  <inkml:trace contextRef="#ctx0" brushRef="#br0" timeOffset="135527.5319">9190 13635 0,'-18'0'0,"-17"35"16,17 36-1,18-18-15,-17 52 16,17 1 0,17-53-16,1 35 15,17-52-15,-17-1 0,0-17 16,17-1-16,-18-17 0</inkml:trace>
  <inkml:trace contextRef="#ctx0" brushRef="#br0" timeOffset="135898.6821">9490 13952 0,'-18'-17'16,"-17"34"-1,17-17-15,-17 53 16,35-35-16,-18 35 15,36 0 1,17-18-16,0-17 0,18-18 16,0-18-1,-35 0-15,-18 1 16,18-1-16,-18-17 16,-18 17-16,18 1 0,-18-1 15,1 0-15,17 36 16,0 0-1,17-1 1,1 1-16,17-1 16,0 1-1,-35 0-15,36-1 0,-36 1 16</inkml:trace>
  <inkml:trace contextRef="#ctx0" brushRef="#br0" timeOffset="136133.9393">9648 13529 0,'36'53'16,"-19"-18"-16,19 18 15,-19-18-15,54 71 16,-53-53-16,34 53 15,-34-35-15,0-19 16,-18 1-16,0 53 16,-18-53-16,-17 18 15,0-36-15</inkml:trace>
  <inkml:trace contextRef="#ctx0" brushRef="#br0" timeOffset="144808.443">9190 12841 0,'18'0'78,"-1"0"-62,1 0-1,-1 0 1,1 0 0,-18-18-1,18 18-15,-18-17 16,0-1-1,0 1 1,0-1 0,-18 0-16,0 1 15,1 17-15,-1 0 16,1 0-16,-19 0 16,19 17-16,-1 19 15,18-19-15,-18 18 16,18-17-1,18 17-15,-18-17 16,18 17-16,-1-17 16,19 17-16,-1-35 15,18 18 1,-36-18-16,19-18 16</inkml:trace>
  <inkml:trace contextRef="#ctx0" brushRef="#br0" timeOffset="163237.8094">13988 12541 0,'0'0'0,"-18"-17"0,-17-1 15,17 18-15,-17-18 16,17 18-16,1 18 16,-19 17-16,36 1 0,-17 52 15,17-35 1,0 17-16,0-35 15,35 18-15,-17-53 16,34 0 0,-16-17-16,-1-19 0,-17-16 15,17 16-15,0-87 16,-17 70-16,-18-18 0,17-17 16,-17 18-16,-17-107 15,-1 107-15,-35-54 16,36 89-16,-36 17 15,35 18-15,-17 36 16,0-1-16,17 71 16,18-36-16,0 71 15,18-70-15,52 52 16,-35-70-16,54 35 16,-54-35-1,53 0-15,-53-35 16,18 17-16,-35-35 15,0 0-15,-36 0 32</inkml:trace>
  <inkml:trace contextRef="#ctx0" brushRef="#br0" timeOffset="163539.0373">13353 13176 0,'-18'0'15,"36"0"1,17 0-16,71 0 0,-36 0 15,19 0-15,-1 0 16,0 0-16,71 18 16,-71-18-16,71 18 15,-89-18-15,-17 0 16,18 0-16,-36 17 0,35-17 16</inkml:trace>
  <inkml:trace contextRef="#ctx0" brushRef="#br0" timeOffset="164032.312">13847 13653 0,'-36'0'16,"19"0"-16,-1 0 15,0 17-15,-17 18 16,17 18 0,1-17-16,-1 34 15,18 1 1,0-54-16,18 1 0,-1-18 15,19 0 1,-19-18-16,36-87 16,-35 52-16,-18 0 15,18 17-15,-18-16 0,0-19 16,0 18-16,-18-53 16,0 53-16,-17-17 15,35 52 1,-18 18-16,18 18 0,0-1 15,0 89 1,0-53-16,36 71 16,-36-71-16,35-1 15,-17 1-15,17-17 0,35 17 16,-34-36-16,17-17 16</inkml:trace>
  <inkml:trace contextRef="#ctx0" brushRef="#br0" timeOffset="164345.9044">14146 13635 0,'-35'18'16,"17"-1"-16,1 18 0,17 1 0,0 34 16,17-34-1,36-1-15,-35-18 16,53-17-16,-36-17 15,18-36-15,-18-18 16,-35 18 0,0 36-16,0-18 15,-18 35-15,18 35 32,18 18-17,0-18-15,35 18 16,-36-35-16,19-1 0,-1 1 15,-18-1-15,36-34 16</inkml:trace>
  <inkml:trace contextRef="#ctx0" brushRef="#br0" timeOffset="164861.3389">14923 12594 0,'0'53'15,"17"-18"1,1 89-16,-18-54 16,17 1-16,-17 17 15,0-17-15,18-1 16,-18 1-16,0-18 0,18 0 0,-18 0 15,0-18-15,17 0 16,1-35-16</inkml:trace>
  <inkml:trace contextRef="#ctx0" brushRef="#br0" timeOffset="166646.7379">14958 12753 0,'0'-18'47,"0"1"-16,0-1-15,-18 0-1,18 1-15,0-1 16,0 0 0,0 1-16,18-1 15,-1 1 1,1-1-16,0 0 16,-1 1-1,-17-1-15,18 18 0,0 0 0,-18-18 16,17 36-16,1 0 15,0-18-15,-1 17 16,1 1-16,-1-18 16,1 18-16,0-18 0,-1 17 15,1-17-15</inkml:trace>
  <inkml:trace contextRef="#ctx0" brushRef="#br0" timeOffset="166987.0639">14711 13088 0,'17'0'0,"1"0"16,35 0 0,-18 0-16,36 0 15,-36 0-15,0 0 16,1 0-16,-1 0 0,18 18 15,-35-18-15,17 0 16,-35-18 0</inkml:trace>
  <inkml:trace contextRef="#ctx0" brushRef="#br0" timeOffset="167342.7119">15469 12753 0,'18'-35'16,"-18"17"-16,0-17 15,-18 35 1,1 17 0,-1 36-1,0 0-15,1 0 0,-1 53 16,0-35 0,1-19-16,17 1 0,17 36 15,1-54-15,35 35 16,-35-52-16,52 0 15,-52-18-15</inkml:trace>
  <inkml:trace contextRef="#ctx0" brushRef="#br0" timeOffset="167680.9277">15716 13141 0,'-17'18'15,"-19"17"-15,19 0 16,17 18 0,17 0-1,19-35-15,-19-18 16,1 0-16,0-18 0,-1 0 16,1 1-16,-1-1 15,-17 0-15,18-17 0,-18 18 0,0-19 16,0 19-16,-18-19 15,36 54 17,0 35-17,-1-18-15,36 0 16,-17 1-16,-19-36 16,18 17-16</inkml:trace>
  <inkml:trace contextRef="#ctx0" brushRef="#br0" timeOffset="167915.3436">15928 12541 0,'18'18'15,"-1"0"-15,18-1 0,54 71 16,-54-35-16,53 53 15,-70-35 1,35 70-16,-53-88 16,0 88-16,0-88 15,-18 17-15,-35 18 16,18-17 0,0-36-16,17-17 15</inkml:trace>
  <inkml:trace contextRef="#ctx0" brushRef="#br0" timeOffset="169711.9739">12718 14570 0,'0'17'63,"17"54"-48,-17-36-15,0 36 16,0 17-16,18 0 0,-18 18 15,0 35-15,0 177 16,-18-124-16,18 176 16,-17-176-16,34 124 15,-17-160-15,0-34 16,18 87-16,-18-122 16,0-19-16,18 54 15,-18-89-15,17 0 16,-17-17-16,0 0 0,18-18 15,-18-18 1</inkml:trace>
  <inkml:trace contextRef="#ctx0" brushRef="#br0" timeOffset="170156.5409">11571 16034 0,'18'-18'15,"35"18"1,53 0 0,-54 0-16,37 0 0,-1 18 15,141-1-15,-88 1 16,0-18-16,212 0 16,-176 0-16,246 0 15,-194 0-15,-17 0 0,-18 18 16,176 17-1,-211-17-15,-18-1 0,0 1 16,71 17 0,-142-17-16,1-18 0,17 0 15,-70 0-15,-36-18 16,1 18 0</inkml:trace>
  <inkml:trace contextRef="#ctx0" brushRef="#br0" timeOffset="171324.4244">12965 17022 0,'0'17'15,"0"-34"32,-18 17-31,18-18-16,0 0 16,0 1-16,0-1 15,0 0-15,18-35 16,-18 36-16,17-54 15,1 54-15,-18-19 0,35 1 16,-35 17 0,18-17-16,35-18 15,-36 36-15,36-36 16,-35 17-16,0 19 16,17-19-16,-18 19 0,19-36 15,-19 35-15,1-35 16,0 36-16,-1-19 15,1 19-15,0-18 16,-1 17-16,18-17 16,-17 17-16,17-17 15,-17 17-15,35-17 16,-35-1-16,35 1 16,-36 18-1,36-19-15,-35 19 16,35-19-16,-36 36 15,36-35-15,-18 17 16,-17 1-16,17-1 0,18 1 16,35-36-1,-52 17-15,17 19 0,-18-1 16,71-35-16,-71 36 16,18-1-16,35-17 15,-53 17-15,54-17 16,-36 17-16,52-17 15,-52 17-15,88-35 16,-88 36-16,36-1 16,-54 0-16,35 18 15,-52-17-15,17 17 16,1 0 0,-19 0-16,1 0 15,-18 17-15,0 1 16,-18-18-16</inkml:trace>
  <inkml:trace contextRef="#ctx0" brushRef="#br0" timeOffset="173920.3789">15893 14887 0,'17'-17'15,"1"-1"1,-18 36 31,0 52-32,0-17-15,-18 0 16,18 0-16,0 53 16,0-71-16,0 53 15,0-53-15,18 18 16,-18-35-16,0 0 16,0-1-16</inkml:trace>
  <inkml:trace contextRef="#ctx0" brushRef="#br0" timeOffset="174633.2695">16175 15328 0,'0'18'0,"0"35"15,0-36-15,0 1 16,0 0-16,0-1 15,0-34 1,0-19 0,0 1-16,18 17 15,-1-52-15,1 52 16,-18-17-16,35 0 16,-17 17-16,-1 18 0,1 0 15,-18 18 1,18-1-16,-18 54 15,0-36-15,0-17 0,17 35 16,-17-36-16,0 1 16,18 17-1</inkml:trace>
  <inkml:trace contextRef="#ctx0" brushRef="#br0" timeOffset="174941.2331">16633 14870 0,'-17'0'15,"-1"0"-15,-35 88 16,53-53-16,0 18 16,-17 0-16,17 53 15,17-53-15,1 35 16,0-53-16,34 18 16,-34-18-16,35-17 15,-18-18-15,-17 0 16</inkml:trace>
  <inkml:trace contextRef="#ctx0" brushRef="#br0" timeOffset="175245.2917">16845 15258 0,'-17'0'16,"-1"17"-16,0 1 16,1 17-1,-1-17-15,18-1 0,0 19 16,18-19-16,17 19 15,-17-36-15,17 0 16,0-18 0,-17 0-16,-18 1 0,17-36 15,-17 35 1,0 1-16,-17-19 16,-1 36-1,18 18-15,18 0 16,-1 34-16,1-34 15,35 35 1,0-35-16,-36-1 0,1-17 16</inkml:trace>
  <inkml:trace contextRef="#ctx0" brushRef="#br0" timeOffset="175444.5563">17163 14958 0,'70'88'15,"1"0"1,-54-53-16,1 107 16,-36-90-16,-17 19 15,0-36-15,-36 18 16</inkml:trace>
  <inkml:trace contextRef="#ctx0" brushRef="#br0" timeOffset="176561.5789">17039 12912 0,'18'0'0,"17"0"15,-17 0 1,-1 0-16,54 0 16,-53 17-16,34-17 15,-34 18-15</inkml:trace>
  <inkml:trace contextRef="#ctx0" brushRef="#br0" timeOffset="176692.0228">17004 13123 0,'35'0'16,"36"18"0,-36-36-16,0 18 0,53-17 15,-52-1-15,-1 18 16</inkml:trace>
  <inkml:trace contextRef="#ctx0" brushRef="#br0" timeOffset="178713.8381">18256 12312 0,'0'18'31,"0"35"-31,0-18 16,0 18-16,0 0 0,0 52 16,0-52-16,0 18 15,18-36 1,0 18-16,-18-18 15,0-17-15</inkml:trace>
  <inkml:trace contextRef="#ctx0" brushRef="#br0" timeOffset="178988.2593">17868 13018 0,'18'0'31,"-1"0"-31,19 0 16,70 17-16,-53-17 0,88 0 16,-53 0-1,88 0-15,-105-17 16,88 17-16,-107 0 15,19 0-15,-36 0 16,-35 35-16,0-18 16</inkml:trace>
  <inkml:trace contextRef="#ctx0" brushRef="#br0" timeOffset="179644.0989">18538 13476 0,'-17'0'16,"-1"-18"-1,1 1 1,-1 17-16,0 0 0,-35 35 15,18 0 1,17 1-16,1-1 0,-1 18 16,18-35-16,18 34 15,-1-34-15,19 0 16,-19-18-16,36-18 16,-35 18-1,17-35-15,-17 17 16,-1 1-16,1-1 15,-18-35-15,0 35 16,0-17 0,0 17-16,-18 18 15,18-17-15,0 34 16,0 19 0,0-19-16,18 19 15,17-1 1,-17-17-16,35-1 15,-35 1-15,35-18 16,-36 0 0,1 17-16,-1-17 15,-17-17 1</inkml:trace>
  <inkml:trace contextRef="#ctx0" brushRef="#br0" timeOffset="184353.5975">14093 13653 0,'18'0'16,"-18"-18"62,18 18-78,-1 0 62,1-18-46,0 18 0,-18-17-1,17 17-15,1 0 16,0 17-16,-1-17 16,1 0-16,0 18 15,-1-18-15</inkml:trace>
  <inkml:trace contextRef="#ctx0" brushRef="#br0" timeOffset="187430.1043">23971 12365 0,'18'0'0,"-18"-18"16,0 1-16,0-1 15,18 18 1,-36-18 0,18 1-16,-18-1 0,-35 18 15,18 0 1,-35 0-16,34 18 16,-17-1-16,-17 54 15,34-36-15,19 18 0,17 35 16,0-35-16,35 18 15,0-36 1,1 0-16,-1-17 0,53 0 16,-53-18-16,36-18 15,-36 0-15,1-52 16,-36 34-16,0-34 16,0 35-16,-18-54 15,0 54 1,1 0-16,-1 17 15,18 36 1,18 35-16,-1-18 16,36 53-1,-18-35-15,-17-18 16,17 1-16,1-1 0,17 18 16,-36-35-16,1 17 15</inkml:trace>
  <inkml:trace contextRef="#ctx0" brushRef="#br0" timeOffset="188885.4112">24606 12330 0,'18'17'15,"0"-17"1,-1 18-1,1-18-15,35 0 0,-36 0 16,36 0 0,-35 0-16,17 0 15</inkml:trace>
  <inkml:trace contextRef="#ctx0" brushRef="#br0" timeOffset="189038.249">24606 12559 0,'71'18'16,"-54"-18"-16,36 0 15,0 0 1,-17 0-16,-19 0 0,1-18 16,-1 18-16</inkml:trace>
  <inkml:trace contextRef="#ctx0" brushRef="#br0" timeOffset="189459.0612">25153 12118 0,'53'-35'16,"-35"35"-16,70 0 15,-53 0-15,18 0 0,18 0 16,17 17 0,-18 19-16,-52-1 15,0 18-15,-18-18 16,-36 36-16,19-36 15,-54 53-15,36-53 16,-36 36 0,36-36-16,-36 18 15,54-35-15,17-1 0,17 19 16,19-19-16,52-17 16,35 0-1,-70 0-15,71-35 16,-71 35-16,-18-18 15</inkml:trace>
  <inkml:trace contextRef="#ctx0" brushRef="#br0" timeOffset="193018.8346">24042 13988 0,'0'-18'16,"0"0"-1,0 1-15,0-1 16,-18 0-1,1 18 1,-1 0-16,-17 0 16,17 18-16,-17 0 0,-1 35 15,1-18 1,18 0-16,-1 53 16,18-52-16,0-1 0,35 18 15,18-18 1,-18-35-16,-17 0 0,17 0 15,18-35-15,-35 17 16,-1-17-16,-17 17 0,18-17 16,-18 0-16,0-1 15,-18 19-15,18-36 16,-17 35-16,17 1 0,0 34 31,17 36-15,-17-35-16,36 52 15,-19-52-15,1 17 16,0-17-16,-18 17 0,35 1 16,-35-19-16,18 36 15,-1-53 1</inkml:trace>
  <inkml:trace contextRef="#ctx0" brushRef="#br0" timeOffset="193308.3958">24571 13952 0,'35'-17'16,"-17"17"-16,0 0 0,52 0 15,1 0 1,-54 0-16,36 17 16,-35-17-1,-18 18-15</inkml:trace>
  <inkml:trace contextRef="#ctx0" brushRef="#br0" timeOffset="193419.1563">24694 14111 0,'71'0'16,"-36"0"-16,1 0 15</inkml:trace>
  <inkml:trace contextRef="#ctx0" brushRef="#br0" timeOffset="193775.6522">25206 13741 0,'35'17'16,"36"1"-16,-36 0 15,18 17-15,-35-17 16,-1-1-16,1 54 16,-36-36-16,18 0 0,-53 36 15,36-54-15,-19 36 16,19-35-1,-1 0-15,18-1 16,18-17-16,-1 0 16,36 18-1,-35-18-15,35-18 16,-35 18-16,-1 0 16</inkml:trace>
  <inkml:trace contextRef="#ctx0" brushRef="#br0" timeOffset="193957.3547">25806 13970 0,'0'18'15,"0"-1"1,0 1-1</inkml:trace>
  <inkml:trace contextRef="#ctx0" brushRef="#br0" timeOffset="194347.4177">26123 13811 0,'-17'0'15,"17"18"-15,-18 0 16,0-1-16,18 18 0,-17 1 0,17-1 16,0 18-1,0-18-15,17-17 0,19 17 16,-1-17-16,-18-18 15,36 17-15,-35-34 16,35-1-16,-53 0 16,35-17-16,-35 0 15,0 17-15,0-17 0,0 17 16,-17-35 0,-1 36-16,0-18 15,1 17-15,-1 0 16,0 1-16,18-1 15</inkml:trace>
  <inkml:trace contextRef="#ctx0" brushRef="#br0" timeOffset="194859.3213">26511 13899 0,'0'-17'31,"-17"17"-15,-19 17-16,36 1 16,-17 17-1,17 36-15,0-53 16,0 17-16,35 18 15,-17-18-15,17-17 16,18-1 0,-18-17-16,18-17 0,-35-1 15,-1-17 1,1 17-16,-18-17 16,0 0-16,-18 17 0,-17-53 15,17 54-15,-35-36 16,36 53-16,-18-18 15,17 18-15,36 0 16,-18 18-16,17-18 16</inkml:trace>
  <inkml:trace contextRef="#ctx0" brushRef="#br0" timeOffset="195081.3329">26970 13758 0,'18'0'16,"-18"18"-1,0 53 1,17-36-16,-17 53 16,0-53-16,18 53 15,-18-35-15,17 18 16,-17-36-16,0 18 15</inkml:trace>
  <inkml:trace contextRef="#ctx0" brushRef="#br0" timeOffset="215981.7">17939 14093 0,'17'0'16,"1"0"62,17 18-63,18-18 1,-17 0-16,16 0 0,19 0 16,-18 18-16,17-18 0,54 0 15,-54 0-15,-17 0 0,36 0 16,-36 0-1,-18 0-15,0 0 0,-17 0 16,17-18-16</inkml:trace>
  <inkml:trace contextRef="#ctx0" brushRef="#br0" timeOffset="230112.9158">28945 12136 0,'0'-18'16,"0"0"-16,0 1 0,-17-1 15,17-17-15,-18 17 16,1 18-16,-1 0 16,0 0-16,1 18 15,-1 17-15,-17 0 0,-18 71 16,35-35-16,18-18 16,0 88-16,18-71 15,17 36-15,0-53 16,1 18-16,-36-36 15,17-18-15,-17 1 0,-17-18 32,-36-35-32,17 0 15,-34-36-15,35 36 16,-1-1-16,36 19 16,18-1-16,0 18 15,17 0-15,18 0 16,35 18-16,-35-1 15,0-17-15,70 18 16,-87-18 0</inkml:trace>
  <inkml:trace contextRef="#ctx0" brushRef="#br0" timeOffset="230339.8657">29175 12118 0,'0'0'0,"-18"18"15,18 17-15,-18 0 0,18 0 16,0 54-16,0-36 16,0-1-16,0 1 15,18 0-15,0 35 16,17-52-16,-17-1 0,-1-17 15,19-1-15,-19-17 16</inkml:trace>
  <inkml:trace contextRef="#ctx0" brushRef="#br0" timeOffset="230657.2975">29386 12506 0,'-35'53'16,"17"0"-1,18-18-15,0 36 16,36-54-16,-19 1 16,1 0-16,17-18 0,18 0 15,-17 0-15,-1-53 16,-35 35-16,0-35 16,0-17-1,0 52-15,0 0 16,-18 1-16,18 34 15,18 19 1,-1-1-16,19 18 16,-19-36-16,19 36 15,-19-53 1,1 18-16</inkml:trace>
  <inkml:trace contextRef="#ctx0" brushRef="#br0" timeOffset="230874.0335">29739 12136 0,'35'70'16,"18"71"-1,-35-35-15,-18-18 16,0-35-16,-35 18 15,35-36-15,-18 0 16,0-17-16,1 0 0,-1-1 16</inkml:trace>
  <inkml:trace contextRef="#ctx0" brushRef="#br0" timeOffset="231675.2175">30127 12524 0,'18'0'31,"-18"17"-15,18-17 0,-1 0-1,-17-17 1,18-1-16,-18 0 15,17-17 1,1 35-16,0-35 16,-1 35-16,1-18 15,0 18 1,-18 18 0,0-1-1,0 1-15,0 0 0,17-1 16,1-17-1,0 0 1,-18-17-16,17-1 16,1 0-1,-18 1-15,17-1 16</inkml:trace>
  <inkml:trace contextRef="#ctx0" brushRef="#br0" timeOffset="232013.685">30180 12665 0,'18'0'0,"17"-18"15,18 0 1,-35 1-16,-1 17 0,1-18 16,-18 36 15,0-1-15,18-17-16,-18 18 15,0 0-15,17-18 16,-17 17-16,18-17 15,-1 0-15,1-17 16,0 17-16,-1-36 16,1 19-16,-18-1 15,0 1-15,0-1 16</inkml:trace>
  <inkml:trace contextRef="#ctx0" brushRef="#br0" timeOffset="237390.7056">30992 12294 0,'-18'0'16,"0"18"-1,-35 70 1,36-53-16,-19 36 15,36-36-15,-17 1 16,17 34-16,17-52 16,-17-1-16,36 19 15,-1-36-15,-17 0 0,-1-18 16,1 0-16,35-35 16,-36 18-16,-17 0 15,18-36-15,-18 36 16,-18-18-16,1 36 15,-18-19-15,17 36 16,0 18 0,18 17-1,0-17-15,18 17 16</inkml:trace>
  <inkml:trace contextRef="#ctx0" brushRef="#br0" timeOffset="237557.9509">31274 12612 0,'17'17'16,"1"-17"0,0 0-16</inkml:trace>
  <inkml:trace contextRef="#ctx0" brushRef="#br0" timeOffset="238958.8148">31891 12365 0,'0'-18'15,"18"18"-15,-36 0 32,0 36-17,1-19-15,-18 18 16,17 1 0,-17 52-16,35-35 15,0 35 1,0-53-16,17 53 0,1-52 15,17-1 1,-17-17-16,17-1 16,-17-17-16,-1 0 15,-17-17-15,0-1 0,0 0 16,0 1-16,-17-1 0,-19-17 16,1 0-1,18 17-15,-1 0 0,0 1 16</inkml:trace>
  <inkml:trace contextRef="#ctx0" brushRef="#br0" timeOffset="239348.7831">32156 12453 0,'-36'0'16,"19"18"-16,-1 17 15,1 18-15,-1-18 16,18 36 0,18-54-16,-18 1 0,35 17 15,-18-35-15,19 0 16,-19-17-16,1-19 15,0 19-15,-1-36 16,-17 18-16,0-1 16,0 19-16,0-1 15,0 36 1,0 52 0,0-35-1,0 1-15,0 34 0,0-34 16,18 16-16,-18-34 15,0 17 1,18-35-16</inkml:trace>
  <inkml:trace contextRef="#ctx0" brushRef="#br0" timeOffset="239743.0405">32350 12400 0,'53'0'16,"17"0"-1,-17 0-15,18 0 16,-18 0-16,-36 18 16,-34 17-16,-1-17 15,-53 35-15,54-18 16,-19 0-1,36 0-15,0 1 16,0-19-16,36 19 16,-19-19-16,36 19 15,-35-36-15,0 35 16,-18-18-16,0 1 16,-18-18-16,-17 18 15,-1-18-15,1 17 16,0-17-16,0 18 15,17-18-15,0 0 16,18 18-16</inkml:trace>
  <inkml:trace contextRef="#ctx0" brushRef="#br0" timeOffset="239961.3313">32844 12524 0,'17'-18'0,"-17"53"15,18 18 1,-18 35 0,0-52-16,0 17 0,18 17 15,-18-35-15,17 1 16,-17-19-16,0 1 15</inkml:trace>
  <inkml:trace contextRef="#ctx0" brushRef="#br0" timeOffset="240189.4109">33143 12524 0,'71'-18'16,"-36"18"-16,36 0 16,-53 0-16,-1 0 0,18-18 15,-35 1 1</inkml:trace>
  <inkml:trace contextRef="#ctx0" brushRef="#br0" timeOffset="240544.0866">33179 12577 0,'-18'70'15,"18"-17"-15,0 18 16,0-54-16,18 1 16,-18-1-16,35 1 15,-17-18-15,-1 0 0,19 18 16,-1-1 0,-17 1-16,-18 0 15,17-1-15,-17 54 16,0-53-16,0 34 15,0-34-15,-17 0 0,-1-1 16,0 1-16,-17-18 16,0 0-16,17 0 15,-35-18-15,35 18 16,1-17-16,-18 17 16,17 0-16</inkml:trace>
  <inkml:trace contextRef="#ctx0" brushRef="#br0" timeOffset="250104.0618">28399 13899 0,'0'-35'16,"17"0"-1,-17 17-15,0-35 16,0 36-16,0-19 15,-17 19-15,-1 17 16,0 17 0,1 1-16,-1 17 0,0 36 15,36 52 1,0-70-16,-1 0 16,36 53-16,-17-18 15,-19-52-15,1-19 16,-1 18-16,-17-17 15,0 0-15,-17-18 16,-1 0-16,-17-18 16</inkml:trace>
  <inkml:trace contextRef="#ctx0" brushRef="#br0" timeOffset="250226.7363">28240 14199 0,'35'-17'16,"18"-1"-1,35 18 1,18-18-1,-71 1-15,1 17 0,17 0 16,-36-18-16</inkml:trace>
  <inkml:trace contextRef="#ctx0" brushRef="#br0" timeOffset="250538.59">28840 13688 0,'-18'17'0,"18"1"16,0 17-16,-18 1 0,18 17 15,0-18-15,-17 18 0,17 53 16,0-71 0,0 18-16,17-18 0,-17 0 15,18 1-15,17-1 16,-35-17-16,18-18 0,0 0 16,-1 0-16</inkml:trace>
  <inkml:trace contextRef="#ctx0" brushRef="#br0" timeOffset="250866.4925">29016 14023 0,'-18'0'15,"1"0"-15,-1 35 16,18-17-16,0-1 16,-18 1-16,18 0 0,18-1 15,-18 1-15,18 0 0,17-1 16,-17-17-16,-1 0 15,1 0-15,0 0 16,-18-17-16,17-1 0,-17 0 16,18-17-1,-18 17-15,0 1 16,17 17 0,-17 17-16,18-17 0,0 36 15,-1-19-15,19 19 16,-19-36-16,1 17 15,-18-34 17</inkml:trace>
  <inkml:trace contextRef="#ctx0" brushRef="#br0" timeOffset="251060.9965">29228 13723 0,'53'71'16,"-36"-18"-16,1-18 16,17 88-16,-17-70 15,-1 0-15,1 53 16,-18-71-16,0 1 0,-18-1 16,18-18-16,-35 1 15,17-18-15</inkml:trace>
  <inkml:trace contextRef="#ctx0" brushRef="#br0" timeOffset="251467.3401">29580 14041 0,'0'17'16,"18"-17"-1,0 0-15,-18-17 16,17 17-16,19-36 16,-19 19-16,-17-1 0,18 0 15,0 1-15,-1-1 16,1 18-16,-1 0 15,1 18 1,-18-1-16,0 1 16,18 0-16,-18-1 15,17-17 1,1 0-16,0 0 16,-18-17-16,17-1 15,1 0 1,-36 18-1</inkml:trace>
  <inkml:trace contextRef="#ctx0" brushRef="#br0" timeOffset="251789.6699">29686 14252 0,'0'18'15,"36"0"1,-1-36 0,0 0-1,-35 1-15,18 17 0,-18-18 16,17 18 0,1 0-1,0 18 1,-1-1-16,1 1 15,0-18-15,-1 18 16,1-18-16,-1 0 16,1 0-16,0-18 15,-1 0-15,-17 1 16,0-1-16,0 0 16</inkml:trace>
  <inkml:trace contextRef="#ctx0" brushRef="#br0" timeOffset="253413.8396">30603 14023 0,'0'-18'15,"-17"18"1,17 18-16,0 0 16,-18 34-16,1 19 15,17-53-15,0 17 16,0-17-16,52 17 16,-34-17-16,0-18 15,17 0-15,0 0 0,1-36 16,-19 1-16,1 17 15,-18-52-15,0 52 16,-18-35 0,1 36-16,-19-1 15,19 18-15,-19 18 16,19-1-16,34 18 16</inkml:trace>
  <inkml:trace contextRef="#ctx0" brushRef="#br0" timeOffset="253564.7084">31044 14182 0</inkml:trace>
  <inkml:trace contextRef="#ctx0" brushRef="#br0" timeOffset="254080.8624">31662 13935 0,'-18'17'15,"-17"36"1,17 18 0,18-36-16,-17 18 15,17-18-15,0 1 0,17-1 16,1-17-16,17 34 15,-17-34-15,-1-18 0,1 0 16,0 0-16,17-18 16,-17 18-16,-18-35 0,0 18 15,0-19-15,-18 19 16,-17-36 0,-1 53-16,-16-18 15,16 18-15,19 0 16</inkml:trace>
  <inkml:trace contextRef="#ctx0" brushRef="#br0" timeOffset="254681.6689">32138 13970 0,'18'-18'15,"-18"1"17,0-1-17,-18 18 1,0 0-1,-17 0-15,18 0 16,-1 18 0,-17-1-16,17 1 15,0 0-15,1-18 16,17 17-16,0 19 0,-18-1 16,36 0-16,-1 0 15,-17-17-15,18 0 16,17-1-16,-17 1 15,0-18-15,-1 0 16,-17-18-16,0 1 16,18-1-16,-1 0 0,-17 1 15,18-19-15,-18 19 16,0-36-16,18 35 16,-18 1-16,0-1 0,0 0 15,17 18 1,-17 36-1,0-1 1,0 18-16,0-18 16,0 36-16,0-18 15,0-18-15,18 35 16,-18-52-16,0 35 16,0-35-16,0-1 15</inkml:trace>
  <inkml:trace contextRef="#ctx0" brushRef="#br0" timeOffset="255726.8402">32385 13917 0,'18'-18'16,"-1"1"-16,1 17 15,17 0-15,18 0 16,0 35 0,-53-17-16,35 17 15,-35 0-15,0-17 16,0 17-16,0-17 16,-17 17-16,-1-17 15,0 17 1,1-17-16,-1-1 15,18 1-15,0 0 0,0 17 16,18 0 0,-18-17-16,17-1 0,1 1 15,-36-18 1,-17 0 0,0 0-1,17-18-15,-17 18 16,0-17-1,17 17-15</inkml:trace>
  <inkml:trace contextRef="#ctx0" brushRef="#br0" timeOffset="256294.6916">32985 13970 0,'-18'35'32,"0"1"-32,1-1 15,-1 0-15,1 18 0,-1 18 16,18-18-16,18 17 16,-1-52-16,1 17 15,-1-17-15,1-18 0,17 17 16,-17-17-16,17-17 15,-35-1-15,0-35 16,0 35-16,-35-34 16,17 34-1,-35-17-15,36 35 16,34 0 0,1 0-16</inkml:trace>
  <inkml:trace contextRef="#ctx0" brushRef="#br0" timeOffset="256593.9484">33302 14005 0,'18'0'15,"17"18"1,-17-18-16,17 0 16,0 0-16,18 0 15,-35 0-15,17 0 0,-17 0 16,-18-18-1,-18 18-15,1 0 16</inkml:trace>
  <inkml:trace contextRef="#ctx0" brushRef="#br0" timeOffset="256906.2512">33338 14058 0,'-18'35'15,"18"18"1,0 0-16,0-35 0,18 35 16,-1-18-1,18-17 1,-17-1-16,17 19 16,1 17-16,-36-36 0,17 19 15,-17-19 1,0 18-16,-17-35 15,-36 18 1,35-36-16,-35 18 16,18-17-16,0-1 15,17 1-15,-17 17 16,17 0 0</inkml:trace>
  <inkml:trace contextRef="#ctx0" brushRef="#br0" timeOffset="258691.1143">31291 15363 0,'-35'18'16,"35"0"-16,-18-1 16,1 1-16,-1 53 15,1-36-15,17 53 16,0-53-16,35 36 16,0-18-1,0-36-15,36 1 16,-53-18-16,52-35 15,-52 0-15,17-18 16,-35 0-16,18-18 16,-18 36-16,-18-53 15,0 52-15,-17-17 16,18 53-16,-1-17 16,0 34-16,18 19 15,0-19-15,0 1 16</inkml:trace>
  <inkml:trace contextRef="#ctx0" brushRef="#br0" timeOffset="258851.2684">31803 15540 0,'0'18'16</inkml:trace>
  <inkml:trace contextRef="#ctx0" brushRef="#br0" timeOffset="259642.9648">32120 15416 0,'-17'18'47,"-18"17"-31,35 1-16,-18-1 0,0 35 15,18-34-15,0-1 16,0 0-16,0-17 0,18 17 16,0 0-16,-1-17 15,36 0-15,-35-18 16,17-36 0,-17 19-16,-1-18 15,1-1-15,-18-34 16,-18 52-16,1-52 15,-1 34-15,0 1 16,18 17-16,-17 1 16</inkml:trace>
  <inkml:trace contextRef="#ctx0" brushRef="#br0" timeOffset="260392.4002">32526 15469 0,'0'18'31,"-18"0"-15,1 35-1,-1 17-15,18-35 16,-17 36-16,17-36 16,17 18-16,1-18 15,35 1-15,-36-36 16,36 0 0,-17 0-16,-1-36 15,-17 19-15,-18-36 16,0 18-16,0-18 15,-18 17-15,0 1 16,18 0-16,-17 0 0,-1 17 16,-17-17-16,17 17 15,0 18-15</inkml:trace>
  <inkml:trace contextRef="#ctx0" brushRef="#br0" timeOffset="261572.0351">32967 15575 0,'18'0'31,"-18"18"-15,-18-18-16,18 17 0,-18 36 15,18-35-15,-17 17 16,17 1-16,0-19 0,0 54 16,0-36-1,35 0-15,-17-17 16,35 0-16,-36-18 15,19-18-15,-1 18 16,-18-53 0,1 35-16,-18 1 15,0-19-15,0 1 0,-18-18 16,1 18-16,-18 0 16,-1 17-16,1 0 15,17 18-15,1 0 16,-1 0-16</inkml:trace>
  <inkml:trace contextRef="#ctx0" brushRef="#br0" timeOffset="261848.6688">33232 15540 0,'35'0'0,"18"0"16,-35 0-16,17-18 15,0 18-15,0-17 16,-17 17-16,-18-18 0,-18 18 15,-35 0 1</inkml:trace>
  <inkml:trace contextRef="#ctx0" brushRef="#br0" timeOffset="262189.4673">33302 15522 0,'18'18'0,"0"17"16,-18 0-16,0 18 16,0-17-16,0-1 15,17 18-15,-17-36 16,0 1-16,18 17 16,-1-17-16,1-18 15,0 0-15,35 0 16,-36 0-16,1 0 15,0 18-15,-1 17 16,-17 0-16,-35 0 16,17-17-16,-35 17 15,18-17-15,-18 0 16,36-18-16,-19 0 16,19-18-1,-1 0-15,0 1 16</inkml:trace>
  <inkml:trace contextRef="#ctx0" brushRef="#br0" timeOffset="271391.0666">18627 14587 0,'0'0'0,"0"18"0,0 35 15,0 0-15,17 17 16,1 54-16,0-36 15,-1-17-15,1-1 16,-18-17-16,18 0 16,-1 0-16,1 0 0,-18 17 15,0-52-15</inkml:trace>
  <inkml:trace contextRef="#ctx0" brushRef="#br0" timeOffset="271620.0919">18574 15311 0,'53'88'15,"-18"18"1,18-36-16,35 1 16,-53-71-1,-17 0-15,17-18 16,1 0-16,16-70 0,-34 35 15,17-17 1,-17 34-16,0 1 16,-18 18-16,-18 17 15</inkml:trace>
  <inkml:trace contextRef="#ctx0" brushRef="#br0" timeOffset="274718.0802">18468 16334 0,'-18'-18'16,"1"0"-1,-1 18 1,0-17 0,1 17-16,-1 0 0,-17 35 15,17-17-15,-35 52 16,36-35-16,-1 18 15,18 18 1,0-53-16,0 17 0,53-18 16,-35-17-16,17 0 15,53-70-15,-53 35 16,1-18-16,16-53 16,-52 53-16,0-18 15,0 36-15,-17-71 16,-1 53-16,-35-17 15,18 35-15,-18-1 16,35 36-16,-17 18 16,35 17-16,0 18 15,0 0-15,0 18 0,35 70 16,1-71-16,34 18 16,-34-52-16,34 17 15,-17-36-15,0 1 16,-53 0-16,18-18 15</inkml:trace>
  <inkml:trace contextRef="#ctx0" brushRef="#br0" timeOffset="274952.8433">17974 16828 0,'0'17'16,"18"-17"-16,88 0 15,-36 0-15,18-17 0,0 17 16,18-18-16,-18 18 0,71 0 16,-106 18-16,71-1 15,-89-17-15,0 18 16</inkml:trace>
  <inkml:trace contextRef="#ctx0" brushRef="#br0" timeOffset="275419.2179">18150 17216 0,'-52'52'16,"-1"1"-16,35 18 16,18-36-16,18 18 15,35-35 1,-1-18 0,19-35-16,-36-18 15,-35 17-15,0-17 16,0 36-16,-17-36 15,17 35 1,-18-35-16,0 36 16,1-36-16,17 35 15,-18-35-15,18 18 16,0 0 0,-18 17-16,18 36 15,0 35 1,0-18-16,0 0 15,0 36-15,18-36 16,0 0-16,-18 0 16,17 18-16,36 0 15,-35-17-15,35 17 16,-18-36-16,0 1 0,1-18 16,-19 0-16</inkml:trace>
  <inkml:trace contextRef="#ctx0" brushRef="#br0" timeOffset="275730.8467">18486 17286 0,'-36'18'16,"1"35"-16,35 0 15,0-36 1,0 19-16,53-19 15,-18-17 1,0-35-16,1 0 16,-36 17-16,17-17 15,-34-1 1,17 19 0,0-1-16,0 36 15,0-1-15,35 19 16,0-19-1,18 1-15,-17-18 16,16 0-16</inkml:trace>
  <inkml:trace contextRef="#ctx0" brushRef="#br0" timeOffset="276110.7738">19068 16351 0,'-36'-17'16,"1"34"0,0 19-16,17 34 15,18 71-15,0-70 16,35 70-16,-17-88 0,17 17 15,36 19 1,-36-54-16,0-18 16,-17 1-16,0-18 15,-54-35 1,19 17-16,-18 1 0,-18-36 16,0 17-1,35 36-15,18-17 0,18 17 16,35 17-1,0 1 1,-18-18-16,53 18 16</inkml:trace>
  <inkml:trace contextRef="#ctx0" brushRef="#br0" timeOffset="276341.6243">19332 16510 0,'-35'-35'0,"35"17"16,-18 18-16,18 18 15,-17 52 1,17 1-16,17 52 16,1 1-1,0-54-15,-18-34 16,35 17-16,-17-36 0,52 18 15,-35-35-15,-17 0 16</inkml:trace>
  <inkml:trace contextRef="#ctx0" brushRef="#br0" timeOffset="276676.9486">19562 16757 0,'0'0'0,"-18"18"15,-17 52 1,35-35-16,0 1 0,17-1 16,19 18-1,-19-53-15,36 18 16,-35-18-16,17-18 16,-17 0-16,-1-17 15,-17 0-15,-17-18 16,-1 35-16,0 1 15,1 17-15,-1 17 16,18 1-16,18 17 16,-18 0-16,35 1 15,0-19-15,18 1 16,-35 0-16,17-18 16,-35-18-16</inkml:trace>
  <inkml:trace contextRef="#ctx0" brushRef="#br0" timeOffset="276859.5316">19703 16422 0,'17'70'16,"36"36"-1,0 18 1,-35-54-16,35 36 15,-53-71-15,17 1 0,-17-1 16,0 0-16,0-17 0,-17-1 16</inkml:trace>
  <inkml:trace contextRef="#ctx0" brushRef="#br0" timeOffset="277065.3171">20179 16581 0,'35'35'16,"-17"-35"-16,-1 17 0,19-17 15,17 18-15,-36-18 16</inkml:trace>
  <inkml:trace contextRef="#ctx0" brushRef="#br0" timeOffset="277188">20232 16792 0,'17'18'0,"36"17"16,-35-35-16,53-17 15,-36-1 1</inkml:trace>
  <inkml:trace contextRef="#ctx0" brushRef="#br0" timeOffset="277429.7254">20761 16245 0,'18'53'0,"-1"18"15,1-36-15,0 36 16,-18-36-16,0 36 16,17-36-1,-17-18-15</inkml:trace>
  <inkml:trace contextRef="#ctx0" brushRef="#br0" timeOffset="277628.1099">20690 16792 0,'71'-17'16,"35"-1"-16,17-17 15,-52 35-15,35-18 16,-53 0 0,-53 36-1</inkml:trace>
  <inkml:trace contextRef="#ctx0" brushRef="#br0" timeOffset="277943.6776">20902 16933 0,'35'18'15,"1"-18"-15,52 0 16,18 18 0,-71-18-16,0 17 0,-17-17 15,-18 36-15,0-1 16,-18-18-16,-17 19 15,-53 17-15,0 17 16,52-35-16,19-17 16,-1 0-16,0-1 15,36-17-15,0 18 0,17-18 16,35-18 0,-34 18-16,52 0 15,-53 0-15,-17 0 16</inkml:trace>
  <inkml:trace contextRef="#ctx0" brushRef="#br0" timeOffset="283077.0185">26106 14534 0,'-18'0'0,"0"0"32,18 18 15,-17-18-32,-1 0-15,18 18 16,-18-18-16,1 0 0,-1 0 15,0 0 17,36 0 30,17 0-46,-17 0-16,17 0 15,53 0-15,-52 0 16,17 0-16,17 0 0,1 0 16,17 0-16,-17 0 0,123-18 15,-106 18 1,-18-18-16,1 18 0,35 0 16,-89 0-16,19 0 15,-36 18-15,-36-18 16,19 18-16</inkml:trace>
  <inkml:trace contextRef="#ctx0" brushRef="#br0" timeOffset="284683.9974">28293 14693 0,'-18'0'16,"1"0"-16,34 0 31,1 0-16,-1 0-15,19 0 0,105 0 16,18 0 0,35 0-1,-71 0-15,89-17 16,-124 17-16,0 0 16,-35 0-16,18 0 15,-54 0-15</inkml:trace>
  <inkml:trace contextRef="#ctx0" brushRef="#br0" timeOffset="285813.1455">21202 17815 0,'18'36'15,"-18"-19"-15,17 54 16,1-36-16,17 71 16,-35-53-16,35 17 15,-17-34-15,0 17 16,-18-36-16,0 1 16,17-18-16,-17 17 15,0-34 1</inkml:trace>
  <inkml:trace contextRef="#ctx0" brushRef="#br0" timeOffset="286179.7896">21061 18203 0,'0'18'31,"0"-36"-15,17 1 0,-17-1-16,18-17 15,0-18 1,-1 18-16,1-1 0,-18 1 16,35-36-1,1-17-15,-36 71 16,17-19-16,1 19 15,-18-1 1,18 18-16,-1 18 16,-17-1-1,35 1-15,1 0 16,-19-18-16,1 0 0,35 35 16,-35-35-16,-1 18 15,1-18-15</inkml:trace>
  <inkml:trace contextRef="#ctx0" brushRef="#br0" timeOffset="288149.9252">26582 14958 0,'-18'35'16,"1"0"-16,17 1 15,0 52-15,0-35 16,0 88-16,0-88 15,0 88 1,0-88-16,17 35 16,-17-53-16,0 1 15,18-19-15,-18 1 0,0-1 16</inkml:trace>
  <inkml:trace contextRef="#ctx0" brushRef="#br0" timeOffset="288393.8264">26405 15663 0,'18'71'16,"0"35"0,-1-71-1,-17-17-15,36-1 0,17-17 16,-1-35-1,-34 17-15,53-70 16,-54 53-16,1 17 16,0-17-16,-18 17 15,-18 54 1</inkml:trace>
  <inkml:trace contextRef="#ctx0" brushRef="#br0" timeOffset="288970.4879">26123 16545 0,'-17'0'16,"-1"-17"-1,-17 34 1,-1 36 0,1 18-1,35-18-15,-18 53 16,36-18-16,17-35 15,-17-36-15,53-17 16,-36-17-16,0-1 16,0 0-16,-17-17 0,17 0 15,-17 0-15,-18-1 0,0 1 16,-18-18-16,1 18 16,-36-36-1,17 54-15,19-1 0,-36 0 16,53 36-1,18 0 1</inkml:trace>
  <inkml:trace contextRef="#ctx0" brushRef="#br0" timeOffset="289144.5561">26547 16739 0,'-18'18'0,"18"0"16,0-1-16,0 1 15,18 0 1,-1-18-16</inkml:trace>
  <inkml:trace contextRef="#ctx0" brushRef="#br0" timeOffset="289893.9903">26952 16669 0,'0'-18'16,"-17"18"-1,-1 18 1,0-18-16,1 17 15,-19 19-15,19-19 0,-1 54 16,18-36-16,0 18 16,18-35-1,35-1-15,-18 1 16,18-18 0,-18-18-16,18-17 0,-53 17 15,18 1-15,-18-1 16,0-17-16,-18-18 15,0 35-15,-17-35 16,18 36-16,-19-19 16,19 36-16,-1 0 15,18-17-15</inkml:trace>
  <inkml:trace contextRef="#ctx0" brushRef="#br0" timeOffset="290462.5024">27340 16651 0,'-17'0'0,"-19"0"15,19 0-15,-1 18 16,0-18-16,-17 53 16,18-36-1,17 19-15,0 34 16,0-52-16,17 17 0,36-17 15,-35-1-15,17-17 16,0 0-16,-17-17 0,17 17 16,-17-18-16,-1 0 0,-17-17 15,18-18 1,-36 36-16,18-19 0,-35 1 16,18 17-16,-1 1 15,0-1-15,1 18 0,-1 0 16,0 0-16,1 0 0,17 18 15</inkml:trace>
  <inkml:trace contextRef="#ctx0" brushRef="#br0" timeOffset="290829.5091">27640 16686 0,'-35'18'16,"35"0"-16,-18 17 16,1 0-16,17 1 0,0 34 15,0-35-15,17-17 16,36 35-1,-35-35-15,17-18 0,18 0 16,-18 0-16,-17-18 16,0 0-16,-1-17 15,1-18 1,-36 35-16,-17-34 0,17 34 16,-70 0-1,53 18-15,0 0 16,17 0-16,0 0 0</inkml:trace>
  <inkml:trace contextRef="#ctx0" brushRef="#br0" timeOffset="291052.4737">28099 16616 0,'17'0'15,"1"0"-15,0 0 16,17 0 0,-17 0-16,-1-18 15</inkml:trace>
  <inkml:trace contextRef="#ctx0" brushRef="#br0" timeOffset="291362.6426">28063 16686 0,'0'18'0,"0"17"15,0-17-15,0 17 0,0 1 16,0-1-16,0-18 15,18 1-15,0 0 16,-1-18 0,19 0-16,-19 0 15,19 35-15,-19-17 16,1 52 0,-18-52-16,0 35 15,-18-36-15,-35 1 16,18-18-16,-53 0 15,53 0-15,-36 0 16,53-18-16,1 18 16</inkml:trace>
  <inkml:trace contextRef="#ctx0" brushRef="#br0" timeOffset="292160.5998">29263 16810 0,'18'0'15,"-1"-18"1,54-17 0,-36 17-16,71-17 15,17-18 1,-52 18-16,17 0 15,88-54-15,54-16 16,-124 69-16,70-52 16,-123 53-16,35-18 15,-70 35-15,-1-17 16,-34 17-16,-1 1 16</inkml:trace>
  <inkml:trace contextRef="#ctx0" brushRef="#br0" timeOffset="292407.9976">30515 15946 0,'88'0'16,"1"0"0,17-18-16,-54 18 15,54 0-15,-70 18 16,-1-18-16,0 17 0,-17-17 15,-18 35-15,-18-17 16,-17 17-16,0 1 0,-18 17 16,17-36-1,19 1-15,-1 0 0,0-1 16,1 1-16,-1 17 16</inkml:trace>
  <inkml:trace contextRef="#ctx0" brushRef="#br0" timeOffset="292854.3015">29157 16510 0,'18'0'16,"-36"0"0,-17 53-16,0-18 15,-36 53 1,18-35-16,0 18 16,36-36-16,17 18 15,17-35-15,54 17 16,-1-35-16,54 18 15,-54-18-15,54 0 16,-71 0-16</inkml:trace>
  <inkml:trace contextRef="#ctx0" brushRef="#br0" timeOffset="303042.0566">29475 12541 0,'-18'0'31,"18"-17"-15,18 17 31</inkml:trace>
  <inkml:trace contextRef="#ctx0" brushRef="#br0" timeOffset="304655.5009">26017 14605 0,'0'-18'16,"-17"18"62,17 18-62,-18-18-16,0 0 15,1 0 32,34 0-16,1 0-31,0 0 16,-1 0-16,19 0 0,52 0 16,-53 0-16,89 0 15,-71 0 1,88 0-16,-71 0 16,54-18-1,-71 18-15,-1 0 0,54 0 16,-53 0-16,-17 0 0,34-17 15,-52 17 1,-1 0-16,1 0 16,-36 0-1,-17 17 1,17-17-16</inkml:trace>
  <inkml:trace contextRef="#ctx0" brushRef="#br0" timeOffset="306400.7729">23230 12859 0,'0'-18'15,"0"0"1,18 18-16,-18 18 47,0 35-32,0-18-15,0 1 16,0 52-16,0-53 16,18 53-16,-18-35 15,0 18 1,17-36-16,-17 18 15,0-18-15,18 0 16,-18-17-16,18 0 16,-18-1-16,0 1 15,-18-18 1</inkml:trace>
  <inkml:trace contextRef="#ctx0" brushRef="#br0" timeOffset="306700.5404">23125 13353 0,'0'17'15,"0"19"1,0 16-16,0-16 15,17 34-15,1-34 16,17-1-16,0 18 16,-17-53-16,35 17 15,-35-17-15,35 0 16,-36-17-16,54-18 16,-54-1-16,36-17 15,-53 36-15,0-1 16</inkml:trace>
  <inkml:trace contextRef="#ctx0" brushRef="#br0" timeOffset="309377.0264">27887 12700 0,'18'0'15,"-18"-18"1,-18 18-1,18 18 17,0 17-32,0 1 15,-18 52 1,18-35-16,0 70 16,0-52-16,18 52 15,-18-35-15,0-35 16,18-17-16,-18-1 15,0 0-15,0-17 16,17 17-16,-17-17 0,0-1 0,0 1 16,-17-18-1</inkml:trace>
  <inkml:trace contextRef="#ctx0" brushRef="#br0" timeOffset="309675.5852">27605 13317 0,'18'18'0,"17"35"16,18 17-1,-36-34-15,36 34 16,-17-17-1,-19-35-15,18 0 16,1-18-16,-19 0 0,54-36 16,-18 19-16,17-54 15,-17 36-15,0-18 16,-17 18-16,-19-1 16,-17 19-16</inkml:trace>
  <inkml:trace contextRef="#ctx0" brushRef="#br0" timeOffset="312422.4453">31433 16140 0,'17'0'78,"36"0"-78,-18 0 15,89 0-15,-54-18 16,89 18-16,-71 18 16,18-18-16,0 17 0,17 1 15,36 0 1,-18-1-16,18 1 0,0-1 0,-18 1 15,-18 0-15,89 17 16,-141-17-16,-1-1 0,-17-17 16,0 18-16,18-18 15,-54 0-15,18 18 16,-17-18-16,-18 17 16,-35-17-16,0 0 15</inkml:trace>
  <inkml:trace contextRef="#ctx0" brushRef="#br1" timeOffset="331103.1497">14129 15716 0,'-18'0'15,"18"18"79,-18-18-78,18 18-1,18-18 79,0-18-94,-1 0 16,1-17-16,0 35 15,17-35-15,-17 17 16,-1 18-16,1-18 16,35 1-16,0-18 15,-36 35-15,1-18 16,35 0-16,0 18 15,-36 0-15,19 0 16,-1-17 0,18-1-16,-18 18 15,18-18-15,-35 1 16,35-1-16,-18 18 16,0-18-1,-17 1-15,17 17 16,-17 0-16,-1 0 15,1-18 1,0 18-16,-1 0 16,-17-18-16,18 18 0,0 0 31,-36 0 31,0 0 17,18 18-64,0 0 1,0-1-16,-17 1 15,17 0-15,0 17 16,-18-17-16,18 35 16,0-18-16,0 18 15,0-18-15,0 18 16,0-35-16,0 34 16,0-34-16,0 0 15,0-1-15,0 1 16,18-18-1,-36 0 1,0-18 0</inkml:trace>
  <inkml:trace contextRef="#ctx0" brushRef="#br1" timeOffset="332366.0786">14093 15840 0,'0'-18'47,"18"18"0,-18 18-47,18-18 0,-1 0 15,1 0 1,0 0-16,17 0 15,0 0-15,-17 0 0,17 0 16,36 0 0,-36 0-16,53 0 15,-35 0-15,0 0 0,0-18 16,0 18-16,0 0 16,35-18-16,-53 18 0,-17 0 15,0 0-15,17 0 16,-18 0-1,-17 18 1,-17-18 0</inkml:trace>
  <inkml:trace contextRef="#ctx0" brushRef="#br1" timeOffset="333666.5577">14023 16545 0,'-18'0'0,"36"0"31,17 0-15,18 0-1,35 0-15,-35 0 0,0 0 16,71 0-1,-19 0-15,-52 0 16,36 0-16,-54 0 16,18 0-16,-36 0 15,-17-17-15,18 17 16,-36 0 0</inkml:trace>
  <inkml:trace contextRef="#ctx0" brushRef="#br1" timeOffset="333952.2245">14728 16404 0,'36'0'16,"-19"0"-16,1 18 0,35-1 15,-18 1-15,1 0 16,-1-1 0,-18-17-16,19 18 0,-19 0 15,-17-1 1,0 1 0,-17-18-16,-19 18 15,19-18-15,-18 17 16,17-17-16</inkml:trace>
  <inkml:trace contextRef="#ctx0" brushRef="#br1" timeOffset="334401.8339">14182 16404 0,'-18'0'0,"0"0"16,1 18 0,-36-1-16,35-17 0,1 18 15,-19 0 1,1-1-16,35 1 15,0 0-15,0-1 16,35 1-16,-17 0 16,35 17-16,-18-18 15,18 1 1,-18 0-16,-17-1 16</inkml:trace>
  <inkml:trace contextRef="#ctx0" brushRef="#br1" timeOffset="335690.5606">14217 16898 0,'0'-18'15,"-18"18"1,1 0 0,-1 18-1,0 0-15,1 17 16,-1 0-16,18-17 0,0 0 16,0 17-1,18-18-15,-1-17 16,19 0-16,-1 0 15,0-35-15,-17 18 16,0-1 0,-18 0-16,0-35 15,-18 36-15,-35-1 16,35 0-16,-35 18 16,36 0-16,-1 0 15,36 18 1,-1-18-16</inkml:trace>
  <inkml:trace contextRef="#ctx0" brushRef="#br1" timeOffset="335847.8933">14464 16969 0,'-18'17'0,"18"1"16,-17-18-16,34 0 31</inkml:trace>
  <inkml:trace contextRef="#ctx0" brushRef="#br1" timeOffset="336208.7327">14676 16916 0,'-18'35'16,"0"-17"-16,1-1 15,17 1-15,0 0 16,17-1-16,1 1 15,35-18-15,-36 0 16,19-18 0,-19 1-16,1-1 15,-18 0-15,-18 1 16,18-1-16,-35-17 16,17 35-16,-17-18 15,18 18-15,-19 0 16,36 18-16,-17-1 15</inkml:trace>
  <inkml:trace contextRef="#ctx0" brushRef="#br1" timeOffset="336564.1872">14958 16916 0,'0'17'15,"0"1"-15,0 17 16,0-17-16,17 17 16,1-17-1,0-1-15,17-17 31,-17 0-31,-1-35 16,1 18-16,-18-1 16,0 0-16,-18 1 0,1-1 15,-1 0-15,-17 1 16,17 17-16,0 0 16,1 0-16,-18 0 15,17 0-15,18 17 16</inkml:trace>
  <inkml:trace contextRef="#ctx0" brushRef="#br1" timeOffset="337288.7339">15311 16863 0,'0'17'16,"17"19"0,-17-19-16,0 19 0,18-19 0,-1 54 15,-17-54-15,36 19 16,-19-36 0</inkml:trace>
  <inkml:trace contextRef="#ctx0" brushRef="#br1" timeOffset="338032.5646">15416 15487 0,'0'18'0,"0"17"16,0 0-16,0 36 15,0-36-15,0 36 16,0-36-16,18 18 16,-18-36-1,18-17-15,-18 18 16,17 0-16</inkml:trace>
  <inkml:trace contextRef="#ctx0" brushRef="#br1" timeOffset="338300.0794">15311 15822 0,'17'35'16,"-17"-17"-16,18 35 15,-1-53 1,-17 18-16,18-18 15,-18-18-15,35 0 16,-17 1-16,-18-1 16,18 0 31,-18 1-32</inkml:trace>
  <inkml:trace contextRef="#ctx0" brushRef="#br1" timeOffset="338616.9846">15205 15558 0,'0'-18'15,"17"0"-15,-17 1 16,18-1-16,17-17 16,-17 17-16,0 0 15,-18 1-15,17 17 0,1 0 16,-1 0 31,-17 17-32,18-17-15,-18 18 16,18 0 0,-1-1-16</inkml:trace>
  <inkml:trace contextRef="#ctx0" brushRef="#br1" timeOffset="340195.5566">15804 15734 0,'-17'0'0,"-1"0"16,1 0-16,-1 18 15,0-1 1,1 1-16,-1-18 0,0 35 0,18 0 16,0-17-1,18 0-15,0-1 0,-1-17 16,36 18-16,-18-18 15,-17 0-15,17-18 0,-17 18 16,17-35-16,-17 17 16,-18 1-1,-35-19-15,17 19 16,0-1-16,-35 1 16,36-1-16,-1 18 15,18 18 1,0-1-16</inkml:trace>
  <inkml:trace contextRef="#ctx0" brushRef="#br1" timeOffset="340339.2686">16051 15857 0,'-17'0'15,"17"-17"16,17 17-31</inkml:trace>
  <inkml:trace contextRef="#ctx0" brushRef="#br1" timeOffset="340807.6392">16334 15822 0,'-18'0'16,"0"0"0,-17 35-1,35-17-15,-18 0 0,18 17 16,18 0 0,17 0-1,1-35-15,-1 0 0,0 0 16,0-17-1,-17-18 1,-36-1-16,18 19 16,-35-19-1,0 1-15,0 35 0,17 0 16,0 0-16,1 0 0,-1 18 16,36-18-1</inkml:trace>
  <inkml:trace contextRef="#ctx0" brushRef="#br1" timeOffset="341112.6368">16563 15875 0,'18'18'16,"-18"-1"-1,17 19 1,1-1-16,-1-18 16,1-17-16,17 18 15,-17-18-15,17-18 16,-35 1-16,0-36 16,0 35-1,-17 1-15,-1-1 0,-17 0 16,-18 1-1,35 17-15,-17 17 16,17-17-16,18 18 16</inkml:trace>
  <inkml:trace contextRef="#ctx0" brushRef="#br1" timeOffset="341440.9011">16863 15893 0,'-35'17'16,"35"1"0,0 17-16,0-17 15,17-1-15,18 1 16,1 0-1,-1-18-15,0-18 16,-17-35 0,0 36-16,-36-19 15,0 19-15,-17-1 16,17 0-16,-35 1 16,36 17-16,-1 17 15,18 1-15</inkml:trace>
  <inkml:trace contextRef="#ctx0" brushRef="#br1" timeOffset="343564.3175">17145 15840 0,'18'0'15,"-1"-18"1,1 18 0,0 0-16,-18-18 0,35 18 15,-18 0 1,1 0 0,-36 0 15</inkml:trace>
  <inkml:trace contextRef="#ctx0" brushRef="#br1" timeOffset="343899.0157">17127 15875 0,'0'18'16,"0"17"-1,18-17-15,-18-1 0,18-17 16,-1 18-16,1-18 16,0 17-1,-18 1-15,17 0 16,1-18-16,-1 35 16,-17-17-16,18 17 15,-18-17-15,0-1 16,-18-17-1,-17 0-15,-18 0 16,36 0-16,-19 0 16,1 0-16,17 0 15,1 0 1,17-17-16</inkml:trace>
  <inkml:trace contextRef="#ctx0" brushRef="#br1" timeOffset="349200.0663">21149 16034 0,'18'-18'15,"-36"18"64,0 0-64,1 0-15,-36 0 16,0 18-16,-18-18 15,36 0-15,-71 17 16,53-17-16,-52 18 16,69-18-16,-17 18 15,36-18-15,-1 0 16,0 0 31,18 17-32,-17-17-15,-1 36 16,18-19 0,0 19-16,0-19 15,18 36 1,-1-18-16,1 71 0,0-35 16,-1 87-1,1-69-15,0 105 16,-18-88-16,0 70 15,0-88-15,17 53 16,1-88-16,17 0 16,-17-35-16,-1 17 15,1-35-15,0 0 16,-18-18 0,17 18-1,19 0 1,-1-17-16,0 17 15,18-18-15,35 0 16,-35 18-16,18-17 0,-18-1 16,53 18-16,-36-17 15,-17 17-15,70-18 16,-87 18-16,52-18 16,-35 18-1,-36 0-15,1 0 16,-36 0 15,18-35-15,-17 0-16,17-36 15,-18 18-15,18-70 16,-17 35-16,-19-106 16,19 70-16,-36-158 15,17 158-15,1-34 16,18 105-16,-1 17 15,18 19 1,18 17 0,-36 0-1,-35 0 1,0 0-16,-53 17 16,36 1-1,17 0-15,0 17 0,-35 0 16,70 1-16,0-19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2:52:02.66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2522 3969 0,'18'0'15,"35"0"1,-18-18-16,53 18 16,-35-18-16,53 1 15,-53 17-15,0-18 16,18 1-16,-19 17 0,1-18 15,0 18-15,-17-18 16,-1 18-16,0 0 0,0 0 16,-17 0-16,0-17 15,-18 34 1,-18-17-16</inkml:trace>
  <inkml:trace contextRef="#ctx0" brushRef="#br0" timeOffset="435.4363">3052 3933 0,'0'18'31,"17"0"-31,1 35 16,-18-18-16,17 0 0,1 1 15,0 16 1,-1-16-16,1 17 0,0 0 0,-1 35 15,1-18 1,0-34-16,-18-19 0,0 1 16,-36 17-16,1-17 15,-18-18 1,18 0-16,17 0 16,-17 0-16,0-18 0,-1 18 15,1-18-15,17 18 16,-17 0-1,18 0-15</inkml:trace>
  <inkml:trace contextRef="#ctx0" brushRef="#br0" timeOffset="1950.4151">3775 3898 0,'-18'0'15,"0"18"1,1-1-16,-1 54 16,18-18-16,-17 53 15,17-53-15,0 53 16,0-54-16,17 37 16,1-54-16,-1 35 15,1-34-15,17-19 16,-17 1-16,0-18 15,17 18 1</inkml:trace>
  <inkml:trace contextRef="#ctx0" brushRef="#br0" timeOffset="3336.5227">4357 4304 0,'0'0'0,"-18"0"0,-17-35 16,17 35-16,-17-18 15,17 18-15,1 0 16,-1 0-16,0 18 0,-17 17 16,35-17-16,-17 52 15,17-52-15,17 35 16,1-18-16,17-17 16,0-1-16,18-17 15,-35 0-15,35-35 16,-36 17-1,1-17-15,0 0 16,-18-18-16,0 18 16,-18-18-1,18 35-15,-18 0 0,18 1 16,-17 17-16,17 17 16,0 54-1,17-36-15,19 18 16,-19-18-16,36 18 15,-17-35-15,16 17 16,-34-17-16,0-1 16</inkml:trace>
  <inkml:trace contextRef="#ctx0" brushRef="#br0" timeOffset="3542.105">4851 4498 0,'-18'18'15,"0"-1"-15,18 1 16,-17 17-16,-1-17 0,-17 17 16,35-17-1</inkml:trace>
  <inkml:trace contextRef="#ctx0" brushRef="#br0" timeOffset="3952.3121">5098 3986 0,'0'106'16,"0"-53"-1,0 0-15,0 0 0,0 35 16,17-53-16,-17-17 16,18 17-16,-18-17 15,0-36 1,18 18-16,-18-17 0,17-19 0,1 19 15,17-18 1,0 35-16,-17 0 0,17 0 16,-17 0-16,17 17 15,1 18-15,-36 1 0,17-19 16,-17 19-16,-17-19 16,-1-17-16,-17 36 15,-1-36-15,-17 0 16,36 0-16,-1 0 15,18-18 1</inkml:trace>
  <inkml:trace contextRef="#ctx0" brushRef="#br0" timeOffset="4161.0462">5697 4427 0,'-17'18'15,"-19"0"-15,-16 17 16,34-17-16,0-18 16,1 35-1,-1-35-15,18 17 0</inkml:trace>
  <inkml:trace contextRef="#ctx0" brushRef="#br0" timeOffset="4456.5901">6050 4304 0,'-70'35'16,"17"18"-16,53 0 16,0-35-16,53 35 15,-36-36 1,54 1-1,-36-1-15,0-17 0,1 0 16,-19 0-16,19-17 0</inkml:trace>
  <inkml:trace contextRef="#ctx0" brushRef="#br0" timeOffset="4741.7217">6456 3810 0,'35'0'16,"36"53"0,-18 53-16,0 17 15,-36-52-15,1 88 16,-1-89-16,-17 1 15,0 52-15,-17-70 16,-18 18 0,17-36-16,-35 0 15,35-35-15,-17 18 16</inkml:trace>
  <inkml:trace contextRef="#ctx0" brushRef="#br0" timeOffset="9531.2797">7602 4163 0,'18'0'16,"17"0"-16,-17 0 16,17 0-16,18-18 15,-35 18-15,17 0 16,0 0-16,-17-17 0,35 17 16,-35 0-16,-1 0 15</inkml:trace>
  <inkml:trace contextRef="#ctx0" brushRef="#br0" timeOffset="9692.5497">7673 4322 0,'53'0'16,"0"0"-1,17-18 1,-52 18-16,35 0 15</inkml:trace>
  <inkml:trace contextRef="#ctx0" brushRef="#br0" timeOffset="10422.1435">8484 3951 0,'0'-18'16,"18"18"-1,17-17 1,89 34-1,-71-17-15,17 18 16,-52 0-16,17-1 16,-17 1-16,-36 17 15,0-17-15,1 17 16,-1-17-16,-17 17 16,35 0-16,18 1 15,-18-19-15,52 19 16,-34-19-1,35 19-15,-35-19 16,-1 1-16,-34-1 16,-1-17-16,0 18 15,-17 0-15,-53-1 0,35-17 16,-35 18 0,53-18-16,17 0 0,0 0 15,36 0-15,0 0 16,17 0-16</inkml:trace>
  <inkml:trace contextRef="#ctx0" brushRef="#br0" timeOffset="10721.2846">9296 3828 0,'-18'53'16,"-17"17"-1,35-17-15,-18 35 16,18 18 0,0-71-16,35 54 15,-17-54-15,17-18 0,18 36 16,-35-53-16,0 36 15,-1-36-15,-17 17 16</inkml:trace>
  <inkml:trace contextRef="#ctx0" brushRef="#br0" timeOffset="11894.8247">10001 4180 0,'0'-17'15,"0"-18"1,0 17-16,-17-17 15,-1 17-15,0 0 16,1 1 0,-19 17-1,19 17-15,-36 1 16,35 0-16,1 35 16,-1-18-16,18 18 15,0-18-15,18 18 16,-1-18-16,1-17 15,0-1-15,-1-17 0,36 0 16,-35 0-16,35-35 16,-36 18-16,19-54 15,-36 36-15,0-36 16,0 36-16,-18-18 16,18 35-16,-18 18 15,18 18 1,0 17-1,18-17-15,17 52 16,-17-34 0,17-1-1,-17-35-15,-1 18 0,-17-1 0,0 1 16,0 0 0</inkml:trace>
  <inkml:trace contextRef="#ctx0" brushRef="#br0" timeOffset="12495.4465">10601 4163 0,'18'0'16,"17"0"-1,0-18-15,53 1 16,-52-1-16,17 18 16,-36-18-16,18 18 0,-17 0 15,0 0-15</inkml:trace>
  <inkml:trace contextRef="#ctx0" brushRef="#br0" timeOffset="12712.5141">10760 3933 0,'0'36'0,"0"-1"16,0-17-16,0 70 15,0-53-15,17 36 16,1-36-16,-18 18 15,18-18-15,-1 0 16,1-35-16,-18 18 16</inkml:trace>
  <inkml:trace contextRef="#ctx0" brushRef="#br0" timeOffset="13179.4049">11113 3757 0,'0'53'15,"0"35"1,17 0 0,-17-52-16,0 17 0,0 35 15,18-53 1,-1 0 0,-17-52-1,0-19-15,18 19 16,17-1-16,-17 18 15,17 0-15,1 18 16,-1 17 0,-18-17-16,1 17 15,-18-17-15,-18 17 16,1-35-16,-36 35 16,35-35-16,-17 0 15,17 0-15,-17 0 0,17 0 0,1 0 16</inkml:trace>
  <inkml:trace contextRef="#ctx0" brushRef="#br0" timeOffset="13441.6716">11765 4128 0,'-17'0'0,"-54"0"16,36 17-16,-18 1 16,35-1-1,18 1-15,0 17 0,18 1 16,-1-1-16,19-17 16,70 17-1,-36-35 1,-17 0-16,-35 0 15</inkml:trace>
  <inkml:trace contextRef="#ctx0" brushRef="#br0" timeOffset="13863.7546">12030 3598 0,'35'18'16,"0"0"-16,1 17 15,-19-17-15,18 17 0,36 53 16,-36-53 0,18 71-16,-35-53 15,35 71-15,-36-54 16,-17 36-16,0-53 15,0 35-15,0-53 16,-17-17-16,-1 0 16,1-1-16,-19 1 15,1-1-15,17-17 16</inkml:trace>
  <inkml:trace contextRef="#ctx0" brushRef="#br0" timeOffset="32082.7336">3898 7426 0,'0'-18'15,"0"36"17,18 35-32,-1 0 15,-17 35-15,0-35 16,0 70-1,0-70-15,0 36 16,0-37-16,0 19 16,0-53-1,0-36-15,0 0 16,0-35 0,0 18-16,0 0 0,0 0 15,18-18-15,0 17 16,-1 19-16,36 17 15,-17 0-15,-1 0 0,35 17 16,-34 1-16,-19 17 16,19-17-16,-19 0 0,-17 35 15,0-18 1,-17 18-16,-1-36 16,-35 19-16,35-19 15,-34 1-15,16-18 16,19 0-1,-1 0-15,18-18 0</inkml:trace>
  <inkml:trace contextRef="#ctx0" brushRef="#br0" timeOffset="32384.2703">4798 7796 0,'-35'-17'16,"-18"17"0,17 17-16,-34 19 15,17 17 1,35-18-16,18 0 0,0 18 15,53 0 1,-18-35-16,1-1 0,70 1 16,-54-18-16,-16 0 15,-1 0-15,0 0 0,-17 0 16</inkml:trace>
  <inkml:trace contextRef="#ctx0" brushRef="#br0" timeOffset="34612.5289">2434 7585 0,'0'-18'0,"-17"18"16,17 18-1,17 52 1,-17-34-16,18 52 16,-1-35-16,-17-18 15,53 88 1,-17-87 0,-1-19-16,-17-17 0,34-17 15,1-36 1,-35 18-16,0-1 0,-1-52 15,-17 0 1,0 17 0,-17 36-16,-1 0 15,18 17-15,-18 18 16,18 18 0,0-1-16,18 36 15,-18 0-15,18 18 16,-1-36-16,1 53 15,-18-52-15,18 16 16,-1-34-16,-17 17 16,0-17-16,18-18 15</inkml:trace>
  <inkml:trace contextRef="#ctx0" brushRef="#br0" timeOffset="35013.974">3140 7691 0,'17'0'31,"36"-18"-31,-17 18 16,16 0-16,-16 0 16,17 0-16,-18 0 15,0 0-15,-35 18 16</inkml:trace>
  <inkml:trace contextRef="#ctx0" brushRef="#br0" timeOffset="35170.6124">3281 7902 0,'35'0'16,"0"-17"0,1 17-1,-19 0-15,1 0 16</inkml:trace>
  <inkml:trace contextRef="#ctx0" brushRef="#br0" timeOffset="36603.3085">11148 4604 0,'-18'0'47,"18"17"16,18-17-32,-18 18-15,0 0 15,0-1-31,17-17 15,19 18-15,-19 0 16,36-1-16,-17-17 16,34 18-16,-17-18 15,53-18 1,-71 1-16,53-1 16,-52 18-16,17-18 15,-36 1-15,-17-1 16,-17 18 15,-1 0-15,0 18-1</inkml:trace>
  <inkml:trace contextRef="#ctx0" brushRef="#br0" timeOffset="37461.1902">11377 5027 0,'0'-18'15,"0"36"17,-18 17-17,18-17-15,0 17 16,18 18-16,0-35 15,-1-1-15,19 1 16,-1-18 0,-17 0-16,17-18 15,-18 1-15,1-1 16,17 1-16,-17-1 0,-18-17 16,18 17-16,-18 0 0,0 1 15,0-1-15,0-17 16,0 17-1,-18 18 1,18 18-16,0-1 16,0 1-16,0 17 15,0 1-15,0-1 16,18-17-16,-18 34 16,17-34-1,1 0-15,-18-1 16,0 1-1</inkml:trace>
  <inkml:trace contextRef="#ctx0" brushRef="#br0" timeOffset="39484.3368">2540 8802 0,'0'17'15,"18"36"1,-18-17-16,17 17 0,-17-1 15,18 1-15,0 71 16,-18-54-16,17-17 0,-17 0 16,35 0-1,1-18-15,-1-17 16,0-53-16,-17 0 16,17-1-16,1-87 15,-19 70-15,1-88 16,-1 70-16,-17 1 15,0-36-15,0 71 16,0-36-16,0 53 16,18 18-1,-18 18-15</inkml:trace>
  <inkml:trace contextRef="#ctx0" brushRef="#br0" timeOffset="40522.686">3369 8961 0,'18'-18'31,"17"18"-15,0 0 0,1 0-16,34 0 15,-52 0-15,17 0 16,18 0-16,-35 0 0,-1 0 16,1 0-16</inkml:trace>
  <inkml:trace contextRef="#ctx0" brushRef="#br0" timeOffset="40706.9983">3475 9102 0,'53'0'15,"-36"0"-15,1 0 0,53 0 16,-54 0-1,36 0-15,-35 0 16,-1 0-16</inkml:trace>
  <inkml:trace contextRef="#ctx0" brushRef="#br0" timeOffset="41446.4986">4427 9066 0,'0'-53'16,"0"36"0,0-18-16,-35-1 15,0 1-15,17 35 16,-35 0-16,36 18 15,-19-1-15,1 19 0,0 52 16,17-53-16,18 36 16,18-36-16,17 18 15,0-36 1,1-17-16,-1 18 0,35-18 16,-34-18-16,17-17 15,-53 18-15,17-54 16,-17 53-16,0-52 15,-17 52-15,-1-35 16,0 53 0,18-17-16,-17 17 15,17 17-15,0 1 16,17 17-16,-17-17 0,36 35 16,-1-18-1,-17-17-15,34 35 16,-16-18-16,-1 0 15,0-17-15,1-1 16</inkml:trace>
  <inkml:trace contextRef="#ctx0" brushRef="#br0" timeOffset="41636.4368">4798 9066 0,'35'0'16,"18"-17"-16,0-1 16,0 0-16,-36 1 15,19 17-15,-19 0 0,1-18 16,0 18-16</inkml:trace>
  <inkml:trace contextRef="#ctx0" brushRef="#br0" timeOffset="41842.1323">4921 8837 0,'0'53'15,"18"-35"-15,-18 52 16,18 18-16,-1-52 0,-17-1 15,35 36 1,1-19-16,-1-52 16,-17 18-16</inkml:trace>
  <inkml:trace contextRef="#ctx0" brushRef="#br0" timeOffset="42192.5338">5256 9031 0,'0'53'15,"0"-18"1,18-17-16,53 17 16,-54-17-16,54-18 15,-54-18-15,36 1 16,-35-1-16,0-17 15,-18-1-15,0 1 16,17 0 0,-17 0-16,18 52 31,-18 18-31,18 1 16,-18 17-16,17-18 15,18 18 1,-17-35-16,17 17 15,-17-18-15,0-17 16</inkml:trace>
  <inkml:trace contextRef="#ctx0" brushRef="#br0" timeOffset="43960.8462">9648 5168 0,'0'-17'32,"18"17"-17,-18 17 1,0 1 171,18-18-171,-18 17 0,17 1-1,-17 0 1,18-1-1,0-17-15,-18 18 16,17-18-16,-17 18 0,18-18 16,-18 17-16,18-17 0,17 18 15,-17 0 1,17-1-16,-18-17 16,19 18-1,-1-18-15,-17 0 16,-1 0-16,1 0 0,17 0 0,18 0 15,-35 18 1,17-18-16,0 0 16,1 0-16,-1 0 0,18 0 15,-36 0-15,54 0 16,-36 0-16,-17 0 16,17 0-16,0-18 0,36 18 15,-53 0-15,52 18 16,-52-18-16,35 0 15,-36 0 1,19 0-16,-19 0 16,19 0-16,-19 0 15,18 0 1,1 0-16,-19 0 16,19 0-16,-1 0 15,0 0-15,1 17 16,-19-17-16,54 0 15,-36 18-15,0-18 0,36 0 16,-36 0 0,0 0-16,54 0 15,-54 0-15,18 0 0,35 0 16,-53 0-16,53 17 16,-52-17-16,34 0 15,-34 0-15,16 18 16,-34-18-1,17 0-15,-17 0 16,0-18-16,-1 18 0,1-17 16,-18-1-1,0 1 1,18-1-16,-18 0 16,0 1-1,0-1-15,0 0 16,-18 18-1,0 0 1</inkml:trace>
  <inkml:trace contextRef="#ctx0" brushRef="#br0" timeOffset="44690.1038">10901 5486 0,'17'0'31,"-17"-18"-16,18 18 1,-18 18 15,0-1-15,0 1-16,0 0 16,0-1-16,0 1 0,0 17 15,0-17-15,18-1 16,-18 1-16,17-18 15</inkml:trace>
  <inkml:trace contextRef="#ctx0" brushRef="#br0" timeOffset="45263.3068">10830 5909 0,'18'-18'31,"-18"36"-31,18 0 16,-18 35-1,17 0 1,1-36-16,-18 18 0,0-17 16,17 17-16,1-35 15,-18 18-15,18-18 0,-1-18 16,1 18-1,0-35-15,35-18 16,-36 36-16,19-19 0,16-34 16,-34 52-16,0-17 15,-1 17-15,-17 0 16,-17 18 0</inkml:trace>
  <inkml:trace contextRef="#ctx0" brushRef="#br0" timeOffset="46419.7452">2399 10142 0,'18'0'16,"17"-17"0,53 17-1,-35-18-15,53 0 16,-53 1-16,35-1 16,-53 18-16,-17 0 15,-36 0 1,-35 18-1,36-1-15,-36 1 16,35-18-16,0 18 0,-17-1 16,35 1-16,18 35 15,-18-18-15,53 36 16,-18-18-16,-17 0 16,-1 0-16,19-18 15,-19 18-15,1 35 16,-1-53-16,-17-17 15,-17 35-15,-1-36 0,-35 1 16,18 0-16,-36-18 16,18-18-1,-17 0-15,35 18 16,-1-17-16,1-1 16,17 18-16,18-18 15,18 18 1</inkml:trace>
  <inkml:trace contextRef="#ctx0" brushRef="#br0" timeOffset="46942.2292">3404 10354 0,'18'0'15,"35"0"1,17 0 0,-17-18-16,36 18 15,-54 0-15,18 0 16,-36 0-16,1 0 15,-18 18-15</inkml:trace>
  <inkml:trace contextRef="#ctx0" brushRef="#br0" timeOffset="47102.5035">3563 10601 0,'71'0'15,"-18"-18"1,17 18 0,-52 0-16,-1 0 15</inkml:trace>
  <inkml:trace contextRef="#ctx0" brushRef="#br0" timeOffset="48548.2544">4322 10089 0,'-18'-35'0,"18"18"16,18-19-1,34 1 1,54 35-1,-70 0-15,-19 0 16,1 18-16,-1-1 0,1 54 16,-18-54-16,-18 36 15,1-17-15,-18 17 16,35-36-16,-18 36 16,18-18-16,35 1 15,-17-19-15,17 19 16,18-1-16,-35 0 15,17-17-15,-35-1 16,18 1-16,-18 0 0,-36-1 16,19 1-16,-1-18 15,-17 18-15,-1-18 0,-16 0 16,-19 0-16,53 0 16,-35 0-16,53-18 15,36 18 1</inkml:trace>
  <inkml:trace contextRef="#ctx0" brushRef="#br0" timeOffset="49171.3324">4992 10354 0,'-18'-18'0,"36"36"109,-1 0-93,-17-1-16,18 1 15,-18 0-15,53 52 16,-53-35-16,35 1 16,-17-1-16,17 0 15,-17-17 1,-1-18-1,1 0 1,0-18-16,17-35 16,-17 36-16,-1-54 15,1 36-15,17-36 16,-17 36-16,0-18 16,-1 35-1,-17 1-15,-17 17 16</inkml:trace>
  <inkml:trace contextRef="#ctx0" brushRef="#br0" timeOffset="50589.5706">8467 6068 0,'0'17'15,"-18"19"1,18-19-1,18 1-15,-18 0 0,17 17 16,1-17-16,17-1 16,1 1-16,34 17 15,-17-17-15,53-1 16,-18 1-16,71-18 16,-53 0-16,123 0 15,-123 0-15,88 18 16,-124-18-16,107 17 15,-107-17-15,1 18 16,-1-18-16,-17 18 16,53-1-16,-71 1 15,18 17-15,-35-17 16,0 17-16,-18-17 16,17-1-16,-17 1 15,0 0-15,0-1 16,-17-17-16,17-17 31,0-1-31,17 0 16,1-17-16,0 17 15,17 1-15,-18-1 16,54 0-16,-36 18 16,18-17-16,-18 17 0,89 17 15,-54-17-15,89 36 16,-88-36-16,123 35 15,-106-17 1,88-1-16,-87 1 16,-1-18-16,88 0 15,1 0-15,-107 0 16,71-18-16,-105 18 16,16-17-1,-34-1-15,0-17 16,-1 17-16,-17-17 15,-17 17-15,-1 1 16,0-1-16,-17 18 16</inkml:trace>
  <inkml:trace contextRef="#ctx0" brushRef="#br0" timeOffset="51391.1642">10125 6967 0,'17'0'15,"54"-17"1,-36 17-16,71-18 16,-71 18-16,36 0 15,-36 0-15,0 0 16,-17 0-16</inkml:trace>
  <inkml:trace contextRef="#ctx0" brushRef="#br0" timeOffset="51651.3203">10372 7003 0,'0'35'16,"17"0"-16,-17-17 0,18 17 16,-18 0-16,18-17 15,-1 17-15,-17 1 0,18 17 16,-36-18-1,18-18-15,-17 1 0,-36-18 16,35 0-16,-17 0 16,-36-18-1,36 1-15,-18-1 16,18 18-16,17 0 0,0 0 16,1 18-16</inkml:trace>
  <inkml:trace contextRef="#ctx0" brushRef="#br0" timeOffset="61683.1969">9648 9648 0,'18'0'16,"-18"-17"-1,0-1 1,0 1 0,-18-1-1,18 0-15,-17 1 16,-1 17-16,1 0 15,-54-18-15,36 36 16,-36 17-16,36 0 16,-18 36-16,35-36 15,-17 53 1,35-52-16,18 34 16,-1-35-16,19 18 15,-1-17-15,18-1 16,-18-35-16,36 17 15,-36-17-15,18-17 16,-18-1-16,0-17 16,-17 0-16,17-18 15,-35 17-15,0-34 16,-17 35-16,-1-36 16,0 53-16,1 1 15,-1-1-15,0 0 16,1 1-16,17 34 31,0 36-15,17 0-16,1-17 15,17 34-15,1-35 16,-1-17-16,18 35 16,-18-18-16,0-17 15,-17 0-15,0-18 0,17 17 16,-35 1-16</inkml:trace>
  <inkml:trace contextRef="#ctx0" brushRef="#br0" timeOffset="64052.6665">9543 11518 0,'0'18'0,"17"70"16,1-53-16,-18 36 0,18-18 16,-18 17-16,17 1 0,-17 17 15,0 106-15,-17-106 16,17 53-1,0-88-15,-18 18 16,18-53-16,0-36 16,-18-17-16,18-1 15,0 1-15,18-53 16,0 35-16,17 0 16,0 53-16,53 0 15,-52 0-15,-1 35 16,0-17-16,0 17 0,1 1 15,-1 16-15,-35-16 16,0-1-16,-18 0 16,1-17-16,-1 0 15,-52-1-15,17-17 16,17 0-16,-52 0 16,53-17-16,0-1 0,-1 0 15,36 36 1</inkml:trace>
  <inkml:trace contextRef="#ctx0" brushRef="#br0" timeOffset="65026.4513">9860 14358 0,'0'0'0,"0"-18"0,0-17 16,0 18 0,0-1-16,-17 0 15,-1 18-15,0 0 0,-35 36 16,18-19-16,-18 54 16,18-18-1,0 35-15,35-35 16,0-18-16,0 18 0,17 0 15,54 17-15,-18-34 16,0-19-16,70 1 16,-70 0-16,0-18 15,53-18-15,-71 0 16,0 1-16,-70 17 31</inkml:trace>
  <inkml:trace contextRef="#ctx0" brushRef="#br0" timeOffset="70227.9524">14252 12823 0,'-17'-17'16,"17"-1"-16,-18 36 31,18 35-31,-18-18 16,18 18-16,0-18 0,0 36 15,18 35-15,0-53 16,17 17-16,0-35 16,18 18-1,-18-53-15,18 0 16,-17-17-16,34-19 16,-52 1-16,-1-35 15,1 17-15,-18-36 16,0 54-16,0-71 15,-18 71-15,18-18 16,0 35-16,0 1 16,-17 17-16,34 17 15,1 54 1,0-18-16,-1 53 16,1 0-1,0-1-15,-1-16 16,1-54-16,-18 0 15,17 18-15,-17-35 16,0-1-16,-17-34 31</inkml:trace>
  <inkml:trace contextRef="#ctx0" brushRef="#br0" timeOffset="70793.7843">15099 13018 0,'18'0'62,"-1"0"-46,1 0-16,-18 17 0,53-17 16,-36 0-16,54 0 15,-18 0 1,-18 0-16,18 0 16,-35 0-16,-1 0 15,1 0-15</inkml:trace>
  <inkml:trace contextRef="#ctx0" brushRef="#br0" timeOffset="70976.6899">15117 13194 0,'35'18'16,"53"-1"-1,0-17-15,0 0 16,-52 0-16,17 0 16,-18 0-16,-17 0 15</inkml:trace>
  <inkml:trace contextRef="#ctx0" brushRef="#br0" timeOffset="71740.5886">15804 12524 0,'18'70'16,"0"36"-16,-18-53 15,35 88 1,-35-53-16,18-17 0,-1 52 16,1-87-16,0 16 15,-18-34 1,0-36-16,0-17 15,17-18-15,-17 18 16,18-36-16,-1 36 16,36 0-16,-35 35 15,53 18 1,-36-1-16,-17 1 0,17 52 16,-18-34-16,-17 34 15,-17-35 1,-1 1-16,1-19 0,-1 1 0,-17 0 15,-18-18 1,35 0-16,0 0 0,1 0 16,-1 0-16,0-18 15,18 0-15,18 1 16</inkml:trace>
  <inkml:trace contextRef="#ctx0" brushRef="#br0" timeOffset="72090.5513">16757 13070 0,'-35'-17'15,"17"-1"-15,-35 1 16,0 17 0,18 0-16,0 17 0,-1 1 15,19 17-15,-19 18 16,36-18-16,18 18 16,0-18-16,17-17 15,18 0-15,-18 17 0,18-17 16,53-1-16,-53-17 15,-18 0-15,18 0 0,0 0 16,-35-17-16,-18-1 16</inkml:trace>
  <inkml:trace contextRef="#ctx0" brushRef="#br0" timeOffset="72728.7456">13688 12171 0,'0'-18'16,"17"18"-1,1 0 1,0 18-16,-1 17 16,-17-17-16,18 88 15,-18-53 1,0 123-16,0-70 16,-18 105-16,18-122 15,0 87-15,0-88 16,18 53-1,-18-88-15,0 53 16,18-53-16,-18 0 16,17-35-16,1-1 15</inkml:trace>
  <inkml:trace contextRef="#ctx0" brushRef="#br0" timeOffset="73337.0344">13670 12294 0,'18'-17'16,"-1"17"-1,19-18-15,-19 18 16,19 0-16,-1-18 0,53 18 16,-35 0-16,70 18 15,-34-18-15,69 0 16,-69 0-16,105 0 15,-89 0-15,107 0 16,-88 0-16,87 0 16,-87 0-1,123-18-15,-124 18 16,142-17-16,-142-1 16,89 0-16,-106 18 15,88-17-15,-124-1 16,107 18-1,-107-17-15,1 17 16,-18 0-16,17-18 0,18 18 16,-52 0-16,17-18 15,-36 18-15,-17 18 47,-17-18-47,17 18 31,-18-18-31,18 17 16</inkml:trace>
  <inkml:trace contextRef="#ctx0" brushRef="#br0" timeOffset="73829.4892">17321 12171 0,'0'17'15,"0"36"1,0-17-1,0-1-15,0 71 16,0-53-16,0 88 16,-17-53-16,17 71 15,0-71-15,17 88 16,-17-87-16,36 87 16,-19-88-16,19 53 15,-19-88-15,19 35 16,-36-52-16,35-1 15,-18-17-15,-17-36 16</inkml:trace>
  <inkml:trace contextRef="#ctx0" brushRef="#br0" timeOffset="74364.1579">17515 13864 0,'-17'-17'15,"-1"17"-15,1 0 16,-36 0 0,0 0-1,0 0-15,0 17 0,-53 1 16,18-18-16,0 0 15,-18 17-15,-124-17 16,107 0-16,-142 18 16,124-18-16,-123 0 15,123 0-15,0 0 16,-1 0-16,-16-18 0,17 18 16,-1 0-16,-16 0 0,17-17 15,-142 17 1,54 0-16,123-18 0,0 18 15,-52-17 1,52-1-16,53 18 16,18-18-16,17 18 15,36 0-15</inkml:trace>
  <inkml:trace contextRef="#ctx0" brushRef="#br0" timeOffset="76404.1944">11712 12365 0,'18'18'0,"0"-18"15,-1 17-15,18-17 0,71 35 16,-35 1-16,17-1 15,0 0-15,106 36 16,18 17-16,-106-53 16,105 36-16,-105-54 15,106 36-15,-124-35 16,53 0 0,-88-1-16,0-17 15</inkml:trace>
  <inkml:trace contextRef="#ctx0" brushRef="#br0" timeOffset="76711.0849">13229 12594 0,'35'18'0,"18"17"16,0 18 0,0 18-1,-18-36-15,1 35 0,-19-17 16,-17 0 0,-35-17-1,17-19-15,-52 1 16,17 17-16,0-17 15,0 17 1,36-35-16,-1 18 16</inkml:trace>
  <inkml:trace contextRef="#ctx0" brushRef="#br0" timeOffset="77461.1524">11748 14517 0,'17'-18'16,"54"-35"0,-18 18-16,17 0 0,18-18 15,-17 0-15,123-71 16,-71 71-16,-17-17 15,106-71-15,-106 70 16,53-52-16,-124 88 16,18-36-16,-36 53 15,-17 1 1,-17-1-16,-1 18 16,0-18-16,1 18 15,17 18 1,17-18-1,1 0-15,17 0 16,-17 0-16,-18-18 16</inkml:trace>
  <inkml:trace contextRef="#ctx0" brushRef="#br0" timeOffset="77851.3113">12894 13458 0,'0'-17'15,"18"17"1,17-18-16,0 1 16,18-1-16,0 18 0,0-18 0,0 18 15,0 0-15,70 0 16,-70 0-16,18 0 16,-54 18-16,-17 0 15,18-1-15,-53 36 16,-18 18-16,35-18 15,-52 35-15,34-35 16,1 35-16,35-53 16,-18 36-16</inkml:trace>
  <inkml:trace contextRef="#ctx0" brushRef="#br0" timeOffset="81465.0816">20108 11959 0,'18'18'16,"-18"-1"-16,18 19 16,-1-1-16,1 18 15,0 0-15,34 53 16,-34-36-16,35 36 15,-18-53-15,1 18 16,-19-36-16,18 0 16,-17-35-16,17 0 15,-17-18-15,17-52 16,-17 35-16,0-71 16,-1 35-16,-17-52 15,0 52-15,0-52 16,0 87-16,-17-34 15,17 52-15,0 1 16</inkml:trace>
  <inkml:trace contextRef="#ctx0" brushRef="#br0" timeOffset="82077.6118">20955 12259 0,'18'0'15,"-1"0"1,1 0-16,35 0 16,-18 0-16,0 0 15,36 0-15,-18 0 16,-18 0-16,0 0 0,1 0 16,17 0-16,-36 0 15,1 0-15,-18-18 47,-18 18-47</inkml:trace>
  <inkml:trace contextRef="#ctx0" brushRef="#br0" timeOffset="82477.2753">21167 12471 0,'17'0'15,"1"0"-15,35 0 16,17 0-1,19 0 1,-1 0-16,-71 17 16,36-17-16</inkml:trace>
  <inkml:trace contextRef="#ctx0" brushRef="#br0" timeOffset="83072.4887">22084 12206 0,'-18'-18'16,"-17"-17"-1,17 35-15,1 0 16,-19 0-16,19 0 0,-18 18 0,-1 17 15,19 0-15,-19 54 16,36-54-16,0 35 16,18-34-16,0-1 15,35 18 1,-36-35-16,36-18 16,-18 0-16,-17-18 0,17 0 15,1-17-15,-36 0 16,17-1-16,-17-34 15,0 35-15,0-1 16,-17-17-16,17 36 16,-18 17-16,18 17 15,18 36 1,-1-17 0,1-1-16,17 35 15,-17-52-15,17 53 16,-17-36-16,-1-17 15,1-1-15,-18 1 0,0-1 0</inkml:trace>
  <inkml:trace contextRef="#ctx0" brushRef="#br0" timeOffset="83652.1113">22419 12383 0,'18'0'78,"17"0"-78,-17 0 15,52 0-15,-35 0 16,18-18-16,-35 18 16,17 0-16,-17 0 15,0 0-15,17 0 16,-53 0 15</inkml:trace>
  <inkml:trace contextRef="#ctx0" brushRef="#br0" timeOffset="84157.3081">22560 12136 0,'0'17'15,"0"1"-15,18 35 16,-1 17 0,-17-34-16,18 34 15,0-35-15,-18 36 16,17-36-16,1 18 16,-18-35-1</inkml:trace>
  <inkml:trace contextRef="#ctx0" brushRef="#br0" timeOffset="84669.5053">23019 12206 0,'0'18'16,"17"-1"-16,-17 36 15,0-35-15,18 53 16,-18-36-16,18 0 15,-1 0-15,19 36 16,-19-36-16,1-17 0,17-1 16,0 1-16,-17-18 15,35 0 1,-35-18-16,35-34 16,-36 34-16,18-53 15,-17 36-15,-18 0 0,18 0 16,-18-1-16,0-34 15,0 52-15,17 18 32,-17 71-17,0-36-15,18 35 16,0-17-16,-1-17 0,1 17 16,0 17-16,-1-35 15,-17 1-15,0-19 16</inkml:trace>
  <inkml:trace contextRef="#ctx0" brushRef="#br0" timeOffset="86219.7901">17657 13159 0,'-18'0'16,"36"0"-1,-1 0 1,18-18 0,-17 0-16,53-17 15,-18 0-15,70-18 16,-52 18-16,87-36 15,-69 36-15,105-36 16,-106 18-16,106-17 16,-124 34-16,54-16 15,-71 34-15,0-17 16,-36 35-16,1 0 16,-18-18 30,0 0-30,0 1 0</inkml:trace>
  <inkml:trace contextRef="#ctx0" brushRef="#br0" timeOffset="86459.7157">19015 12383 0,'-18'0'15,"36"0"-15,-1 0 16,1 0-16,17 0 0,-17 0 16,52 17-16,19-17 15,-54 0-15,0 18 16,36-1 0,-54 19-16,-17-1 15,-17-17-15,-18 35 16,-18-18-16,35-18 15,-35 19-15,35-19 16,1 19-16</inkml:trace>
  <inkml:trace contextRef="#ctx0" brushRef="#br0" timeOffset="87026.3937">19685 11553 0,'18'36'15,"-18"-19"-15,0 19 0,17 52 16,1-35-1,-18 17-15,18 19 0,-18-1 16,0 18-16,0-1 0,-18 89 16,18-88-16,0-35 0,18 17 15,-18-17-15,0-1 16,17-17-16,1 18 16,-18-36-16,0-17 0,17-18 15</inkml:trace>
  <inkml:trace contextRef="#ctx0" brushRef="#br0" timeOffset="88829.2091">19562 11589 0,'17'-18'15,"1"18"1,-1-18-16,1 18 16,-18-17-1,18 17-15,-1 0 16,1 0 0,0 0-16,17 0 15,0 0-15,0 0 16,1 0-16,34 17 15,-17-17-15,0 18 0,71 0 16,-54-18 0,1 17-16,105 19 15,-88-36-15,106 35 16,-88-35-16,123 18 16,-105-18-16,141 17 15,-124-17-15,141 0 16,-141 0-16,124 18 15,-142-18-15,142 0 16,-142 0-16,89 0 16,-106 0-16,88 0 15,-124 0-15,71 0 16,-70 0-16,-1-18 16,-34 18-1,-1 0-15,-35-17 16,0 34 62,0 1 16,18-18-79,-18 18 48,17-18-63,1 0 94,-18 17-79,0 1 16,0-1-31,0 1 16,0 17 0,0-17-16,0 0 0,0-1 15,0 19-15,0 34 16,0-35-16,0 1 16,0 52-16,18-53 15,-18 71-15,0-71 16,0 53-16,17-35 15,-17 36-15,18-19 16,-18-35 0,0 1-16,17 34 15,1-35-15,0 18 16,-1-35-16,1 17 16,-18-17-16,18 17 15,-18-17-15,0 0 16,0-1-16,0 1 15,0-1-15,0 19 16,17-19-16,-17 19 16,0-19-16,18 1 15,-18 0-15,18 17 16,-1-18 0,-17 1-1,18 0-15,-36-18 31,1 0-15,-1 0-16,0 0 16,1 0-16,-19-18 15,1 18-15,-18 0 16,36 0-16,-72-18 16,54 18-16,-88 0 15,70 0-15,-71 0 16,54 0-16,-89 0 15,71 0-15,-89 0 16,71 0-16,-88 0 16,89 0-16,-107 0 15,106 0 1,-106 0-16,107 0 16,-125-17-16,124 17 15,-123-18-15,123 18 16,-105-17-1,105-1-15,-88 0 16,106 18-16,-106-17 16,105-1-16,-69 18 15,69-18-15,-52 18 16,88-17-16,-70 17 16,70-18-16,-35 18 15,53-18-15,-1 18 16,1 0-16,17 0 0,1-17 15,-19 17-15</inkml:trace>
  <inkml:trace contextRef="#ctx0" brushRef="#br0" timeOffset="90614.0263">10971 10001 0,'18'0'46,"17"18"-30,-17-18-16,0 0 16,35 18-16,-18-1 15,53 1-15,-53-18 16,89 17 0,-71-17-16,17 0 0,18 18 15,-17 0-15,88-1 16,-71 1-16,0 0 0,0-1 15,18 1-15,88 17 16,-88-17-16,0-1 16,105 36-16,-105-35 15,0 17-15,0-17 0,106 35 16,-89-18-16,106 18 16,-123-35-1,18 17-15,-18-17 0,-1-1 16,1 19-16,124-1 15,-125 0-15,107 18 16,-124-35-16,124 35 16,-124-36-16,124 36 15,-106-35-15,-1 17 0,1-17 16,0 17-16,106 0 16,-124-17-16,106 35 15,-106-36-15,89 36 16,-89-17-16,88-1 15,-88 0-15,71 0 16,-88 1-16,70-1 16,-71 0-1,71 1-15,-88-19 16,18 1-16,35 35 16,-53-36-16,35 19 15,0-1 1,-53-17-16,36 17 15,-36-17-15,0-1 0,36 1 16,-53-1-16,52 1 16,-52 0-16,17-18 15,0 17-15,18 1 16,-35 0-16,35-1 16,-36 1-16,19 0 15,-19-1 1,1-17-16,0 18 15,-1-18 1,1 17-16,0-17 0,-1 0 16,19 0-16,-19 18 0,36-18 15,-18 0-15,1 0 16,-1 18-16,0-18 0,0 0 16,1 17-16,-1-17 15,-17 0-15,-1 0 31,-17 18 1,18-18-17,0 0-15,-1 18 16,1-18 0,-1 0-1,1 0 48</inkml:trace>
  <inkml:trace contextRef="#ctx0" brushRef="#br0" timeOffset="91098.5504">18944 11783 0,'0'17'31,"35"19"-15,1-19-16,17 19 15,-18-19-15,18 19 16,17-1-16,-34-18 16,17 36-16,-36-53 15,19 36 1,-36-19-16,17-17 15,-17 18-15,-17-18 32,-1 18-17,0-1 1,1-17-16,-1 18 16,18-1-16,-18-17 15,1 18-15,-1 0 0,-35-1 16,35 1-16,-34 0 15,34-1-15,0 1 16,1 0 0,17-1-1</inkml:trace>
  <inkml:trace contextRef="#ctx0" brushRef="#br0" timeOffset="100551.1411">23989 12471 0,'-35'17'16,"35"1"-1,17-18 1,36 18-16,0-18 16,71 17-16,-54 1 15,107-18-15,-72 0 16,-16 0-16,16 0 16,-16 0-16,-19 0 15,-17 0-15,-18 0 0,18 0 16,-35 0-16</inkml:trace>
  <inkml:trace contextRef="#ctx0" brushRef="#br0" timeOffset="100820.326">24853 12312 0,'71'0'16,"17"0"-1,-35 18-15,70 17 16,-52 0-16,-36-17 16,18 17-16,-35-17 0,-1 17 15,-17 18 1,0-35-16,-70 34 16,35-16-16,-18-19 0,-36 36 15,37-35-15,-19 17 16,36-17-16,17-1 15,0 1-15</inkml:trace>
  <inkml:trace contextRef="#ctx0" brushRef="#br0" timeOffset="101938.0849">26405 12136 0,'18'0'31,"17"0"-31,18 0 0,106-18 16,-53 18-16,0 0 0,-18-18 15,53 18 1,-88 0-16,-18 0 0,-17 0 15</inkml:trace>
  <inkml:trace contextRef="#ctx0" brushRef="#br0" timeOffset="102205.3866">26846 12118 0,'-35'35'0,"17"36"16,36-18-16,17 53 15,1-54-15,-19 1 16,19 0-16,-1 35 15,-17-35-15,-18 18 16,-18-36-16,0-17 16,1-1-16,-19 1 0,1 0 15,-53-1-15,53-17 16,-1 0-16,1 0 0,-36 0 16,36 0-16,18-17 15,-1 17-15,0 0 16,36 0-1,52 0 1</inkml:trace>
  <inkml:trace contextRef="#ctx0" brushRef="#br0" timeOffset="102604.3918">27499 12506 0,'35'0'16,"1"0"-16,52 0 15,-35 0-15,35 0 16,-18 18 0,-52-18-16</inkml:trace>
  <inkml:trace contextRef="#ctx0" brushRef="#br0" timeOffset="102743.5533">27552 12682 0,'88'0'16,"-35"-17"-1,-18 17-15,36-18 16</inkml:trace>
  <inkml:trace contextRef="#ctx0" brushRef="#br0" timeOffset="103221.2435">28205 12206 0,'17'-18'0,"54"1"16,17 17-1,18 35 1,-71-17-16,18 35 16,-35-36-16,-18 19 0,-36-1 15,19 0-15,-36-17 16,0 17-1,35-17-15,-17 35 16,35-36-16,18 36 16,-18-35-16,53 35 15,-36-36-15,18 19 16,-17-19-16,-36-17 31,-34 0-15,16 0-16,-34 18 15,34-18-15,1 0 0,-18 18 16,36-18 0,-1 0-16,18 17 0</inkml:trace>
  <inkml:trace contextRef="#ctx0" brushRef="#br0" timeOffset="104111.2914">28875 12541 0,'18'18'31,"-18"0"-16,17-1-15,-17 1 0,18 17 16,-1-17-16,1 52 0,0-52 16,17 35-1,-35-36-15,18 19 16,-1-19-16,1 1 0,17-18 16,0-53-1,-17 35 1,0-17-16,35-35 15,-36 17-15,1 17 0,0-16 16,-18 16-16,17 19 16,-17-19-16,0 19 0,0-1 0,-17 18 15,-1 0-15</inkml:trace>
  <inkml:trace contextRef="#ctx0" brushRef="#br0" timeOffset="104795.3887">25523 11818 0,'0'-18'15,"0"36"1,18 17-1,-18 1-15,35 69 0,-35-52 16,18 106 0,-18-71-16,-18 71 15,18-71-15,-17 36 16,17-71-16,0 52 16,0-69-16,17-1 15,-17-17-15,18-18 16</inkml:trace>
  <inkml:trace contextRef="#ctx0" brushRef="#br0" timeOffset="106007.8729">25453 11712 0,'35'-17'16,"0"17"0,36 17-16,35-17 15,-53 0-15,17 0 16,89 0-16,-71-17 15,106 17-15,-105 0 16,122 0 0,18 0-16,-87 17 0,-1-17 15,123 18 1,1 0-16,-142-18 16,1 0-16,123 17 15,-124 1-15,124-18 16,-123 17-16,-1-17 0,1 0 15,123 18 1,-142-18-16,142 18 16,-141-1-16,53 1 15,-89-18-15,19 0 16,-54 0-16,-17 0 16,-1 0-16,-17 18 0,18-18 15,-18 17 1,0 1 15,0 0-15,0-1-1,0 1 1,0-1-16,17 19 16,-17-1-16,-17-17 15,17-1-15,-18 54 16,1-36-16,-1 53 15,18-52-15,-18 52 16,18-35-16,18 53 16,-18-71-16,18 71 15,-1-53-15,1 52 16,-1-69-16,1 52 16,-18-53-16,0 36 15,18-54-15,-18 36 16,0-35-16,0 17 15,0-17-15,0-1 16,-18-17-16,18 36 16,-18-19-16,18 1 15,-17-18 1,-18 0-16,17 0 16,-17 0-16,17 0 15,-35 0 1,18 18-16,-53-18 15,52 0-15,-69 17 16,34-17-16,-70 18 16,70 0-16,-17-18 0,0 0 15,-88 17-15,70-17 16,-106 18-16,106-18 16,0 0-16,1 0 15,-107 0-15,0 17 16,106-17-16,1 0 15,-1 0-15,17-17 16,-122 17-16,123-18 0,-18 18 16,0 0-16,-106-17 15,106 17-15,1-18 16,-107 0-16,124 18 16,-18-17-16,-70-19 15,105 19-15,-17 17 0,35-18 16,-71 0-1,89 18-15,-53-17 16,70 17-16,-35 0 16,36 0-16,-1 0 15,36 0-15,-1 0 16,1 0 0</inkml:trace>
  <inkml:trace contextRef="#ctx0" brushRef="#br0" timeOffset="106307.9755">25559 12823 0,'0'18'16,"0"0"-16,17-1 0,-17 72 16,18-36-16,0 35 15,-18-35-15,17 35 16,-17-53-16,0 0 15</inkml:trace>
  <inkml:trace contextRef="#ctx0" brushRef="#br0" timeOffset="108449.0356">10142 9666 0,'18'0'16,"17"0"-1,1 0 1,-1-18-16,0 18 15,0 0 1</inkml:trace>
  <inkml:trace contextRef="#ctx0" brushRef="#br0" timeOffset="108587.8644">10160 9860 0,'35'18'16,"-17"-18"-16,0 0 0,34 0 15,-34 0 1,17 0-16,-17 0 16</inkml:trace>
  <inkml:trace contextRef="#ctx0" brushRef="#br0" timeOffset="108880.852">10672 9437 0,'35'-18'0,"35"-17"16,-17 17 0,0 1-1,-35 17-15,-18-18 16,17 18-16,-34 0 16</inkml:trace>
  <inkml:trace contextRef="#ctx0" brushRef="#br0" timeOffset="109244.7924">10707 9419 0,'0'18'0,"-18"17"16,18 0-16,-17 18 15,17-17-15,0 34 16,0-35-1,17 36-15,-17-53 16,18 17-16,-1-17 16,1-1-16,0 1 15,-1-18-15,1 17 16,0 1-16,-1 17 16,-17-17-16,-17 17 15,-1 1-15,-17 16 16,-1-34-16,-16 17 15,16-17-15,-17-18 16,36 18-16,-1-18 16,0-18-16,18 0 15</inkml:trace>
  <inkml:trace contextRef="#ctx0" brushRef="#br0" timeOffset="110544.9312">10107 11977 0,'35'-18'0,"1"18"16,-19-17-16,54 17 16,-36-18-16,36 36 15,-54-18-15,19 17 16</inkml:trace>
  <inkml:trace contextRef="#ctx0" brushRef="#br0" timeOffset="110700.5156">10160 12259 0,'35'0'15,"36"0"1,17-18-1,-53 18-15,1-17 0,17 17 16</inkml:trace>
  <inkml:trace contextRef="#ctx0" brushRef="#br0" timeOffset="111178.236">10777 11836 0,'0'0'0,"0"-18"0,18 0 16,0 1-16,35-1 15,-36 18 1,1-17-16,17 34 16,-17-17-16,-18 18 0,0 35 15,0-36-15,-18 36 16,18-35-16,0 35 16,0-36-1,0 19-15,0-1 16,35 18-16,-17-35 15,17 34-15,-17-34 16,0 35 0,-36-35-16,-35 35 15,0-36-15,-35 19 16,35-19-16,-18 18 16,36-35-16,18 0 15,-1 0-15,36 0 16</inkml:trace>
  <inkml:trace contextRef="#ctx0" brushRef="#br0" timeOffset="112392.1332">10495 14429 0,'-17'0'16,"34"0"0,18 0-16,-17-18 15,53 0 1,-36 18-16,0-17 0,18 17 16,-35 0-16</inkml:trace>
  <inkml:trace contextRef="#ctx0" brushRef="#br0" timeOffset="112916.2124">10901 14146 0,'17'0'31,"1"0"-31,17 0 0,18 18 16,-17 0-16,-1 52 15,-17-34-15,-1 34 16,-17-17 0,-17 35-16,-1-53 15,-17 36 1,17-53-16,0-1 0,18 19 15,0-19 1,36-17 0,-19 0-16,19 0 0,16 0 15,-16 18-15,17-18 16,-36 0-16,19 17 16,-19-17-1,1 0-15</inkml:trace>
  <inkml:trace contextRef="#ctx0" brushRef="#br0" timeOffset="113382.5087">10530 14623 0,'18'0'16,"0"-18"0,35 0-1,-36 1-15,1 17 0,17 0 16,0-18-16</inkml:trace>
  <inkml:trace contextRef="#ctx0" brushRef="#br0" timeOffset="117421.1333">15416 11483 0,'0'-18'16,"0"1"-1,0-1 1,0 0-1,-17 18 1,17 18-16,-36 0 16,19 17-16,-18 0 0,-36 36 15,53-18 1,1-18-16,-19 71 16,36-71-16,18 36 15,0-36-15,52 0 16,-34-17-16,34-1 15,-35-17-15,18 0 16,-35-17-16,0-1 16,-18 1-16,-18-19 15,0 1-15,-35 0 16,18 17-16,0 18 16,0-18-16,-1 18 0,19 0 15,-19 18 1,19-18-16</inkml:trace>
  <inkml:trace contextRef="#ctx0" brushRef="#br0" timeOffset="120590.0054">21273 10760 0,'0'-18'16,"17"36"0,-17-1-1,18 54-15,-1-36 16,-17 0-16,18 54 16,-18-36-16,18 17 15,-18-35-15,17-17 16,-17 17-16,0-17 0,0 0 15,18-18-15,-18 17 0,0 1 16,18-18-16</inkml:trace>
  <inkml:trace contextRef="#ctx0" brushRef="#br0" timeOffset="120776.681">21643 10883 0,'0'18'0,"0"35"16,0-36-16,-18 54 15,18-18-15,0 17 16,0-34-16,18 52 16,-18-53-16,18 36 15</inkml:trace>
  <inkml:trace contextRef="#ctx0" brushRef="#br0" timeOffset="122569.0619">27129 10813 0,'0'-18'0,"17"0"15,19 18-15,34-17 16,-17 34-16,18-17 0,52 36 16,-88-19-1,18 36-15,-35-35 16,-18 17-16,-18 0 16,-35 1-16,18-19 15,-18 19 1,35-19-16,1 1 0,17 17 15,17-17-15,1 17 16,17-17-16,18 35 16,-53-36-16,18 19 15,-36-19-15,-35-17 16,-17 0 0,35 0-16,-54 0 15,72 0-15,-19 0 16,36 18-16,18-18 15,17 0-15</inkml:trace>
  <inkml:trace contextRef="#ctx0" brushRef="#br0" timeOffset="122973.9067">27799 10918 0,'35'-17'16,"36"-1"-1,17 18 1,0 18-16,-17 17 16,-36 36-1,-35-54-15,-35 19 16,-1-19-16,1 19 15,17-36-15,1 35 16,17-18-16,35 19 16,0-1-1,36 0-15,-36-17 16,1 17 0,-19-35-16,-34 18 0,-19-18 15,-52 0 1,35 17-16,0-17 0,0 0 15,0 0-15,-17 0 16,35 18-16,17 0 16,18 17-16</inkml:trace>
  <inkml:trace contextRef="#ctx0" brushRef="#br0" timeOffset="126839.6635">13758 4039 0,'-17'0'0,"34"0"32,54-17-17,-36-1-15,0 18 16,18 0-16,0 0 15,-17 0-15,-1 0 16,-18 18-16,-34-1 16</inkml:trace>
  <inkml:trace contextRef="#ctx0" brushRef="#br0" timeOffset="126990.1337">13758 4269 0,'53'0'15,"-17"0"-15,34-18 16,-17 18-16,18-18 16,-54 18-16,18 0 0,-17 0 15</inkml:trace>
  <inkml:trace contextRef="#ctx0" brushRef="#br0" timeOffset="128251.5515">14940 3775 0,'0'-18'0,"-17"18"16,34-18 0,36 18-1,-18 0-15,54 0 16,-54 18-16,53-18 16,-53 18-16,1 17 15,-19-17 1,-17 17-1,-17-17-15,-1-1 0,0 18 0,-17 1 16,17-19-16,18 19 16,0-1-1,18-17-15,17 17 16,1-17-16,16-1 16,-34 1-16,-18-1 0,18 1 15,-54 17 1,-34-17-1,-1 0 1,36-1-16,-18 1 0,18-18 16,53 0-1,34-18 1,-16 1-16</inkml:trace>
  <inkml:trace contextRef="#ctx0" brushRef="#br0" timeOffset="128591.7757">15928 3457 0,'-18'0'16,"1"18"-16,17 0 15,-18 52 1,18-17-16,-18 18 0,18-19 16,0 72-1,18-71-15,-18 17 0,35 19 16,1-36-16,-19-18 0,36 18 15,-35-18 1,-1-35-16,1 35 16</inkml:trace>
  <inkml:trace contextRef="#ctx0" brushRef="#br0" timeOffset="129703.2667">16351 3739 0,'18'-17'15,"0"17"1,-1 0-16,36-18 16,-18 18-16,18-17 15,-17-1-15,16 18 16,-34 0-16,-36 0 31</inkml:trace>
  <inkml:trace contextRef="#ctx0" brushRef="#br0" timeOffset="129983.9496">16369 3775 0,'18'53'16,"-1"-18"-16,1 18 15,-1-18 1,1-17-16,17-1 0,-17 1 16,53 17-16,-36 1 15,-18-19-15,19 1 16,-1 0-16,-17 17 16,-18-18-16,0 1 0,0 0 15,-53-1-15,35-17 16,-17 18-16,0-18 0,-1 0 15,1 0-15,-18-18 16,35 18-16,1 0 0,34-17 16,1 17-16,17-18 15</inkml:trace>
  <inkml:trace contextRef="#ctx0" brushRef="#br0" timeOffset="130330.8135">17198 3986 0,'18'0'15,"-1"0"-15,1 0 0,17 0 16,0-17-16,1 17 16,17 0-16,-18 0 15,18-18-15,-18 18 16,-17 0-16,-1-18 15,1 18-15</inkml:trace>
  <inkml:trace contextRef="#ctx0" brushRef="#br0" timeOffset="130569.9817">17339 3722 0,'0'53'15,"0"0"1,18-18-16,-1 35 16,1-34-16,0-1 0,-1 36 15,1-36 1,0 0-16,-1 0 15,-17-17-15,0 0 16</inkml:trace>
  <inkml:trace contextRef="#ctx0" brushRef="#br0" timeOffset="131701.408">17921 3722 0,'-18'-18'16,"36"18"-1,35-17 1,-35 17-16,17 0 0,0 0 16,18 35-1,-35-35-15,17 35 16,-35 0 0,0-17-16,-18 0 15,1-1-15,17 1 0,-18 0 16,36-1-1,-1 1-15,19 17 16,-1-17-16,0-1 16,-17 1-16,-18 17 15,-18-17-15,-52 0 16,34-18 0,-34 17-16,-1-17 15,54 0-15,-1 0 16,36 0-1,17 0 1,0 0-16</inkml:trace>
  <inkml:trace contextRef="#ctx0" brushRef="#br0" timeOffset="132072.4663">18486 3916 0,'-18'0'0,"36"0"31,-1 0-15,1 17-16,17 1 0,-17-18 15,17 35 1,-17-35-16,17 18 15,-17-18-15,-18 18 16</inkml:trace>
  <inkml:trace contextRef="#ctx0" brushRef="#br0" timeOffset="132250.691">18591 3916 0,'-35'35'31,"35"-17"-31,-18-1 0,1 19 16,17-19-16,0 1 15,0 0-15</inkml:trace>
  <inkml:trace contextRef="#ctx0" brushRef="#br0" timeOffset="132534.2581">18838 3792 0,'53'18'15,"-35"0"1,0 17-1,-36 0-15,-17 0 16,35-17-16,-18 0 16,18-1-16,18 1 15,-1-18 1,36 0 0,-18 0-16,1 0 15,-19 0-15,1 0 0</inkml:trace>
  <inkml:trace contextRef="#ctx0" brushRef="#br0" timeOffset="133006.4587">19085 3545 0,'0'0'0,"18"0"16,0 36 0,17-19-16,-18 1 15,54 35 1,-53-18-16,35 53 16,-18-52-16,-17 17 0,-1-1 15,1 37-15,-18-36 16,0-18-16,0 0 15,0 0-15,0 18 16,-18-17-16,18-19 0,-35 19 16,35-19-1,-18 1-15,18 17 0,0-17 16,0-1 0</inkml:trace>
  <inkml:trace contextRef="#ctx0" brushRef="#br0" timeOffset="133930.2654">20179 3969 0,'18'-18'16,"17"18"-16,-18 0 16,36-18-16,-17 18 0,52 0 15,-71 0-15,19 18 16,-36 0-1</inkml:trace>
  <inkml:trace contextRef="#ctx0" brushRef="#br0" timeOffset="134052.1548">20232 4198 0,'35'0'16,"-17"0"-16,52-18 15,-17 18-15,-18 0 16,1-17-16,-19 17 0</inkml:trace>
  <inkml:trace contextRef="#ctx0" brushRef="#br0" timeOffset="134636.6823">21114 3598 0,'0'-17'16,"17"-1"-16,54 18 15,-36 0-15,1 18 0,34 17 16,-35-17-16,18 35 15,-53-36 1,18 1-16,-18 17 16,0-17-16,0-1 0,-18-17 15,18 36-15,-17-36 16,17 35-16,0-17 16,0 17-16,17-18 15,-17 19-15,18-19 0,-18 36 16,0-17-1,0-19-15,-18-17 16,1 18-16,-19-18 16,19 0-16,-19 0 0,19 0 15,-18 0-15,-1 0 16,19 0-16,-1 0 0,0 0 16</inkml:trace>
  <inkml:trace contextRef="#ctx0" brushRef="#br0" timeOffset="135219.7379">21713 3669 0,'53'-18'16,"36"18"-1,-1 18 1,-53 0-16,0 17 16,-17 0-1,-18 0-15,-35 1 0,17-1 16,-17 0-16,35-17 15,-18-1-15,36 1 16,17 17 0,-17-17-16,-1 0 0,1-1 15,17 1-15,-17 17 16,-36-17 0,-35 35-1,36-36-15,-19-17 0,-52 36 16,53-36-16,-53 17 15,52-17-15,1 0 16,0 0-16,17 0 16,-17 0-16</inkml:trace>
  <inkml:trace contextRef="#ctx0" brushRef="#br1" timeOffset="154984.3693">28187 14041 0,'0'-18'16,"0"0"-1,0 36 32,0 17-31,0 0-16,0 1 15,0-1-15,0-17 16,0 17-16,0 18 0,-35 53 16,35-36-1,-36 89-15,19-71 16,17 106-16,0-88 16,0 88-16,17-106 15,1 89 1,0-89-16,-18-18 0,17 1 15,-17 0-15,18 17 16,-18-53-16,0 0 16,0-17-16,0-36 15,-18 1-15</inkml:trace>
  <inkml:trace contextRef="#ctx0" brushRef="#br1" timeOffset="155645.9351">27446 14534 0,'18'-17'47,"-1"-1"-32,1 1 1,-18-1-16,35-17 15,-17 17-15,17-17 16,-17 17-16,35-35 16,-18 18-16,36-36 15,-36 36-15,53-36 16,-53 36-16,36-35 16,-53 52-16,17-17 15,-18 17-15,1 18 16,0 0-16,17 18 15,0-1-15,18 36 16,-17-17 0,16 34-16,-16-35 15,52 36-15,-53-36 16,36 18-16,-54-35 16,1 17-16</inkml:trace>
  <inkml:trace contextRef="#ctx0" brushRef="#br1" timeOffset="184192.236">27076 13564 0,'17'-17'0,"-17"34"46,0 1-30,0 0-16,-17-1 0,17 19 16,-18-19-16,0 18 0,-52 18 15,35-17-15,-71 52 16,53-53-16,-71 36 16,54-18-16,-107 17 15,89-35-15,0 1 16,-18-1-16,18-17 15,-18 17-15,-123 0 16,123-17-16,0-1 0,-17-17 16,17 18-16,-18-18 15,19 0-15,-19-18 16,1 18-16,-1-17 0,-140-36 16,140 18-16,-123-36 15,141 36-15,-141-36 16,142 54-16,-107-54 15,106 53-15,18 1 16,17-19-16,-87 19 16,87-1-16,18 1 0,0-1 15,18 0-15,-36 1 16,54-1-16,-1 18 0,0 0 16,18-18-16,0 36 31,18-18-16,-18 18-15</inkml:trace>
  <inkml:trace contextRef="#ctx0" brushRef="#br1" timeOffset="184564.55">22366 13970 0,'18'-18'47,"-1"-35"-31,19 1-16,-19-1 0,1 17 15,0-17-15,17-52 16,-17 52-16,-18 0 15,17-71-15,1 89 16,-18 0-16,0 17 0,0 0 16,17 18-16,1 18 15,17 17 1,54 36 0,-54-36-16,71 18 15,-53-18-15,17 1 16,-52-19-16,-1 1 15,-17 0-15</inkml:trace>
  <inkml:trace contextRef="#ctx0" brushRef="#br1" timeOffset="186033.3393">22102 13564 0,'-18'0'125,"0"18"-109,1-18-16,-19 18 15,19-18-15,-36 0 16,18 17-1,17-17-15,-106 0 16,36-17 0,35 17-16,-88-18 15,88 18-15,-35-18 0,-71-17 16,71 0 0,-106-1-16,88 1 15,-105-35-15,87 52 16,-140-53-16,140 19 15,-176-19-15,159 36 16,-194-36 0,176 36-16,-17 0 15,-1-1-15,1-17 0,-194-17 16,176 17-16,-212-35 16,194 52-16,-193-52 15,193 35-15,-194-35 16,195 35-16,-195-53 15,194 53-15,-194-70 16,195 70-16,-195-70 16,212 70-16,-176-88 15,176 88-15,-159-88 16,176 70-16,-158-52 16,177 52-1,-125-70-15,142 88 16,-106-71-16,141 72 15,-105-37 1,123 54-16,-71-35 16,106 34-16,-53-17 15,71 36-15,-18-19 16,35 19-16,36 17 16,0 0-1,-1 17-15</inkml:trace>
  <inkml:trace contextRef="#ctx0" brushRef="#br1" timeOffset="186344.7354">11060 10830 0,'0'-53'16,"17"18"-16,1 0 0,17-71 16,0-17-1,1 70-15,17-53 16,-36 53-16,19 18 0,-1-36 16,0 36-16,-17 35 15,17 0 1,0 17-16,-17 1 0,17 17 15,18 71-15,35-18 16,-17-35-16,-18 0 16,17-18-16</inkml:trace>
  <inkml:trace contextRef="#ctx0" brushRef="#br1" timeOffset="187439.9563">20990 13899 0,'-53'53'16,"-35"18"0,-18-1-16,-17 19 15,52-36 1,-17-18-16,-124 53 0,-34 0 15,104-52 1,-175 34-16,123-35 16,-177 18-16,177-35 15,-17 0-15,-195-1 16,177-17-16,-177 18 16,194-36-16,-211 1 15,229-1-15,-176-17 16,176 17-16,-142-35 15,178 35-15,-125 1 16,160-1-16,-89 18 16,142-17-16,-36-1 15,71 0 1,-1 1-16,36-1 16,53 0-1,-35 1-15,17 17 0,36-18 16,-54 0-1,19 18-15,-19-17 16</inkml:trace>
  <inkml:trace contextRef="#ctx0" brushRef="#br1" timeOffset="187856.4841">14852 14940 0,'-18'-17'15,"1"-36"1,17 17-16,-18-34 16,18 17-16,-18-18 0,-17-52 15,17 52-15,1 1 16,-1-71-16,1 88 16,17 0-16,17 0 15,1 53-15,35 0 16,-18 0-16,53 35 15,-35 0-15,35 1 16,-35-19-16,18 1 16,-54 0-1</inkml:trace>
  <inkml:trace contextRef="#ctx0" brushRef="#br1" timeOffset="188413.9436">14570 14093 0,'0'0'0,"0"-17"0,-18-1 16,0 18-1,18-17-15,-35 17 16,18 0-16,-36 0 15,-18 0 1,18 0-16,-53 0 16,36-18-16,-107-17 15,89 17-15,-123-35 16,105 18-16,-124-53 16,107 35-16,-106-53 15,105 35-15,-105-52 16,123 52-16,-70-52 15,105 70-15,-70-71 16,88 72-16,-53-54 16,89 70-16,-19-17 15,19 18-15,-1 0 16,0-36-16,18 54 16,-17-19-16</inkml:trace>
  <inkml:trace contextRef="#ctx0" brushRef="#br1" timeOffset="188746.4903">11765 13212 0,'0'17'15,"18"-17"1,-18-17-16,17-1 16,1-53-1,-18 36-15,0 0 0,0 0 16,0-18-16,0 0 0,-18 0 16,18-53-1,0 53-15,0-18 16,0 36-16,18 0 15,-18 17-15,35 18 16,-17 0-16,17 36 16,1-19-16,16 18 15,-16-17-15,52 17 16</inkml:trace>
  <inkml:trace contextRef="#ctx0" brushRef="#br1" timeOffset="189408.19">14358 14482 0,'-18'0'15,"-17"35"-15,0 0 16,0-17-16,-54 52 16,19-17-16,-89 35 15,71-35-15,-124 18 16,106-36-16,-17 0 16,-1-17-16,1 0 0,-159-1 15,141-17-15,-142 0 16,160-17-1,17-1-15,0 0 0,18 1 0,-53-1 16,88 1 0,-17-1-16,52 18 15,18-18-15,18 18 16,17-17-16,0 17 16,0-18-1,1 18-15</inkml:trace>
  <inkml:trace contextRef="#ctx0" brushRef="#br1" timeOffset="189730.1313">12277 14570 0,'-71'17'0,"-35"36"15,-35 0 1,0 18 0,88-54-16,-35 54 15,35-36-15,53-17 16,35 35-16,18-18 15,0-17-15,18 17 0,87 0 16,-87-17-16,52 17 16,-34-17-1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2:55:41.53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2805 10760 0,'-18'-18'16,"0"0"-16,1 18 16,-1 0-16,0 0 15,-17 36-15,0-19 16,17 1-16,-17 35 16,35-18-16,-18 18 15,18-18-15,18 1 16,0-19-16,17 1 15,-18-18-15,36 0 16,-17-18-16,-1-17 16,-17 17-16,17-52 15,-35 35-15,18-36 16,-18 18 0,0-35-16,0 35 15,-18-70-15,0 70 16,1-18-1,-1 36-15,18-1 0,-35 1 16,17 18-16,0 17 16,1 0-1,17 52 1,17-34-16,1 70 16,0-52-16,35 69 15,-36-52-15,1-17 16,0 17-16,-1-18 0,1 18 15,17 0-15,-17-18 16,-1-17-16,1-1 0,0-17 16,-18 18-16,17-18 15</inkml:trace>
  <inkml:trace contextRef="#ctx0" brushRef="#br0" timeOffset="322.7281">3157 10319 0,'0'-18'16,"18"18"-16,17 0 16,1 0-16,34-18 15,-17 18-15,18 0 16,-36 0 0,18-17-16,-36 17 15,1 0-15,-36 0 31</inkml:trace>
  <inkml:trace contextRef="#ctx0" brushRef="#br0" timeOffset="577.4433">3440 10301 0,'0'35'16,"0"1"0,0-1-16,17 18 15,1-18-15,17 36 16,-17-36-16,-1 36 15,1-36-15,0 35 16,-18-34-16,0-1 16,0-17-16,-18 17 15,-17-18-15,0-17 16,-1 18 0,-17-18-16,36 0 15,-19 0-15,19 0 16,-1 0-16,18-18 15</inkml:trace>
  <inkml:trace contextRef="#ctx0" brushRef="#br0" timeOffset="1257.9163">2205 11307 0,'35'0'15,"-17"0"1,70-18 0,-17 18-16,17 0 0,0-18 15,18 18-15,123 0 16,-105-17-16,140-1 15,-140 18-15,-36 0 0,18-18 16,-36 18-16,54-17 16,-89 17-16,-17 0 15,-1 0-15,-52 0 16</inkml:trace>
  <inkml:trace contextRef="#ctx0" brushRef="#br0" timeOffset="3092.7432">2822 11748 0,'-17'-18'16,"-1"18"-1,-17 0 1,17 0-16,-17 35 16,17-17-16,0 35 15,18-18 1,0-17-16,18 17 15,0-17-15,17 17 16,-17-18-16,-1-17 16,19 0-16,-19-17 15,1-1-15,0 1 0,-1-36 16,1 17-16,-1-34 16,-17 17-16,0-53 15,-17 53-15,-1-53 16,1 53-16,-19-17 15,36 35-15,-35-1 16,35 19 0,-18 34-16,18 1 15,0 70-15,18-35 16,17 53 0,-17-53-16,0 0 0,34 35 15,-16-53-15,17 36 16,-36-54-16,1 1 15,0 0-15,17 17 16</inkml:trace>
  <inkml:trace contextRef="#ctx0" brushRef="#br0" timeOffset="3426.3063">3228 11553 0,'18'53'16,"-1"0"0,-17-17-16,35 17 15,-17-18-15,0-18 0,17 19 16,-35-19-16,18-17 15,-1 0-15,1 0 0,0-17 16,-18-19 0,17 1-16,-17 0 15,18 0-15,-18-1 0,0-52 16,18 53-16,-18-18 16,0 0-16,0 35 15</inkml:trace>
  <inkml:trace contextRef="#ctx0" brushRef="#br0" timeOffset="3930.7867">4251 11165 0,'18'-17'31,"35"17"-15,-18 0-16,0-18 0,-17 18 0,35-17 15,-18 17-15,-17 17 16</inkml:trace>
  <inkml:trace contextRef="#ctx0" brushRef="#br0" timeOffset="4076.2611">4286 11395 0,'53'0'15,"0"0"-15,18-18 16,-18 18-1,-36 0-15</inkml:trace>
  <inkml:trace contextRef="#ctx0" brushRef="#br0" timeOffset="4593.9589">5115 10601 0,'18'0'31,"52"0"-16,-34 18-15,-1-1 0,0 19 16,-17-19-16,0 1 16,-1 17-16,-17-17 15,-35 35-15,17-18 16,-17 0 0,17 0-16,-17 1 15,17-19-15,18 19 16,0-19-16,18 1 15,0-18-15,17 18 16,-17-1-16,-1-17 16</inkml:trace>
  <inkml:trace contextRef="#ctx0" brushRef="#br0" timeOffset="4716.6866">5362 11465 0,'18'0'0,"-36"-17"32</inkml:trace>
  <inkml:trace contextRef="#ctx0" brushRef="#br0" timeOffset="8747.7477">14975 6244 0,'-17'0'31,"17"-17"-15,0-1 0,-18 18-1,1-18 1,-1 18-16,-35 0 16,18-17-1,-1 17-15,1 0 0,0 0 16,-36 0-1,36 17-15,0-17 0,-1 18 16,1 0-16,-18 17 16,18-18-16,0 36 15,17-35-15,0 0 16,-17 35-16,18-18 0,17 0 16,-36 18-1,36-18-15,-17-17 0,17 53 16,-18-36-1,18 0-15,18 18 16,-18-35-16,17 17 0,1 18 16,0-36-16,-1 19 15,1-19-15,17 1 0,-17 17 16,52 1-16,-34-19 16,-19 1-16,18-1 0,1-17 15,-1 0-15,36 18 16,-36-18-16,0-18 15,0 1-15,18 17 0,18-53 16,-36 35-16,36-17 16,-36 0-16,-17 17 15,-1 0-15,1 1 16,17-36-16,-35 18 16,18-36-16,-18 36 15,0-18-15,0 18 0,-18-18 16,-17-18-16,17 36 15,-52-36 1,52 36-16,-52 0 16,34 17-16,-17 0 15,18 18-15,0 18 16</inkml:trace>
  <inkml:trace contextRef="#ctx0" brushRef="#br0" timeOffset="11402.4748">23477 6033 0,'0'-18'15,"-17"0"1,-1 18-1,18-17-15,-18-1 16,1 18-16,-1-18 0,1 18 16,-54 0-16,53 0 15,-17 0-15,0 0 16,0 0-16,-54 18 16,36-18-16,18 18 0,-18-1 15,-17 36-15,34-35 16,-17 17-16,18 0 0,0 18 15,0-17-15,-18 52 16,17-35-16,19 70 16,-1-70-16,18 18 15,0 52-15,0-52 16,0-1-16,35 36 16,-17-53-16,0 0 0,17-18 15,0 0-15,18-17 0,53 35 16,-53-53-1,70 18-15,-52-18 16,-18 0-16,53-18 16,-53 18-16,17-35 15,-35 17-15,18-35 16,-17 18-16,-1-36 16,-17 18-16,17-52 15,-18 34-15,1-70 16,0 53-16,-18-36 15,0 54-15,-36-36 16,19 53-16,-18 0 16,-54-70-1,36 87 1,18 1-16,-35-18 16,34 35-16,1 18 0</inkml:trace>
  <inkml:trace contextRef="#ctx0" brushRef="#br0" timeOffset="17005.177">19121 9172 0,'-18'0'15,"36"-17"17,17 17-17,0 0 1,53 0-16,-52 0 15,17 0-15,52-18 16,-69 18-16,17 0 16,-18 0-16,0 0 0,0 0 0,-17 0 15,0 0-15</inkml:trace>
  <inkml:trace contextRef="#ctx0" brushRef="#br0" timeOffset="17300.6498">19491 9172 0,'0'36'15,"18"16"1,-18-16-16,35 52 16,0-53-16,18 71 15,-35-71-15,17 53 16,-17-52-16,-18 17 15,0-36-15,-18 19 16,0-19-16,-52 1 16,35-18-16,-54 0 15,54-18 1,-53 1-16,53 17 16,-1-18-1,72 18 1</inkml:trace>
  <inkml:trace contextRef="#ctx0" brushRef="#br0" timeOffset="17589.3289">20055 9437 0,'18'0'0,"35"-18"15,18 18 1,-1-17-1,-35 17-15,1 0 16,-19 17-16</inkml:trace>
  <inkml:trace contextRef="#ctx0" brushRef="#br0" timeOffset="17727.7002">20108 9596 0,'53'0'15,"-17"-18"-15,-1 18 0,35-18 16,-34 18-16,17 0 16</inkml:trace>
  <inkml:trace contextRef="#ctx0" brushRef="#br0" timeOffset="18206.9822">20655 9102 0,'18'-18'16,"-1"18"-16,19-18 16,-19 18-1,1 0 1,0 36-16,-18-19 16,17 1-16,-17 0 0,18 52 15,-18-52 1,18 17-16,-1-17 0,-17 17 15,35 0-15,-17 1 16,35-1-16,-35-18 16,-18 1-16,17 17 15,-34-17-15,-1 0 0,-17 17 16,-1-17 0,1-1-16,0-17 0,-53 18 15,52-18-15,-16 0 16,34 0-16,36 0 31</inkml:trace>
  <inkml:trace contextRef="#ctx0" brushRef="#br0" timeOffset="19573.2643">20532 9084 0,'17'0'47,"1"-18"-47,0 18 16,-1 0 0,1 0-16,17 18 15,-17 0-15,17-1 16,-17-17-1,17 18-15,0 17 16,-17-17-16,0 0 16,-18-1-16,0 18 15,0-17-15,0 0 16,-18-1-16,0-17 16,-17 18-1,17-18-15,1 0 0,-1 0 16,0 0-16,1 0 15,-1 0-15,1 0 16,34 0 31,1 0-16,-1 18-15,1-18-16,17 17 15,1-17-15,-1 0 0,18 18 16,-36-18-16,1 18 16,17-1-16,-17-17 15,0 18-15,-1-1 16,1-17-16,-18 36 16,0-19-16,0 1 15,0 0-15,0-1 16,0 1-16,-18 0 15,1-18 1,-19 17 0,19-17-16,-19 0 0,-16 0 15,16 0-15,1 18 16,-36-18-16,36 0 16,-18 0-1,36 0-15,-1 0 16,18 17-16</inkml:trace>
  <inkml:trace contextRef="#ctx0" brushRef="#br0" timeOffset="20160.3608">21184 9331 0,'18'0'31,"0"35"-15,-18-17-16,17 17 16,-17-17-16,18 17 0,0 36 15,-1-54 1,-17 19-16,18-1 0,-1-18 16,1 1-16,0 0 15,-1-18 1,1 0-16,-18-18 0,35-17 15,-17 17-15,17-35 16,-17 18 0,-1-36-16,1 19 15,-18 16-15,18 19 16,-18-19-16,0 19 16,0-1-16</inkml:trace>
  <inkml:trace contextRef="#ctx0" brushRef="#br0" timeOffset="24245.7324">17110 4621 0,'-18'-17'16,"-17"17"-1,17 0-15,-35-18 16,-17 18-16,34 0 16,-16 0-16,-1 0 0,-71 35 15,54 1-15,-36 34 16,35-34-1,36 16-15,-71 72 0,71-54 16,0 54 0,17-54-16,36 54 15,-1-71-15,54 53 16,-18-53-16,70 35 16,-52-53-16,17 0 0,88 1 15,-70-36 1,-18 0-16,0 0 0,1 0 15,-1-18-15,53-17 16,-88 17-16,53-35 16,-71 18-16,0 0 0,18-36 15,-35 18-15,17-70 16,-35 70-16,0-88 16,-18 70-16,1 1 15,-18-1-15,-1 0 16,-70-34-16,1 34 15,-19 18 1,71 35-16,-35 1 16,17 17-1,36 17-15</inkml:trace>
  <inkml:trace contextRef="#ctx0" brushRef="#br0" timeOffset="25202.4853">19385 10319 0,'18'0'16,"-1"53"0,19 35-1,-19-53-15,36 53 16,-35-52-16,17-1 15,0 35-15,1-34 16,-19-19-16,1-17 16,0 0-16,-1-35 15,1 0-15,0-36 16,-18 36 0,0-36-16,0 36 15,0-18-15,0 18 16,0 17-16,0 1 15,17 17 1</inkml:trace>
  <inkml:trace contextRef="#ctx0" brushRef="#br0" timeOffset="25368.8465">20038 10336 0,'17'0'0,"36"-17"15,-17-1-15,-1 18 16,0 0-16,-17 0 0,17 0 16,-17 0-16,-18 18 15</inkml:trace>
  <inkml:trace contextRef="#ctx0" brushRef="#br0" timeOffset="25503.1279">20091 10495 0,'17'18'16,"19"-1"-16,17-17 16,-18 18-16,53-18 15,-35 0-15,17-18 16</inkml:trace>
  <inkml:trace contextRef="#ctx0" brushRef="#br0" timeOffset="26031.2035">21043 10231 0,'-17'0'16,"17"17"-1,17 36 1,-17-18-16,0 36 15,0-36 1,0 1-16,18-1 0,-18 35 16,0-52-16,0 17 15,0-17-15,0 0 0,17 17 16,1-35 0</inkml:trace>
  <inkml:trace contextRef="#ctx0" brushRef="#br0" timeOffset="26288.4263">21484 10266 0,'-17'53'16,"17"-18"-16,0 18 0,0-18 15,0 18-15,0-18 0,17 54 16,1-19 0,-18 1-1,17-36-15</inkml:trace>
  <inkml:trace contextRef="#ctx0" brushRef="#br0" timeOffset="27900.1384">22543 10478 0,'0'-18'15,"52"18"1,72-18 0,17 1-1,-53 17-15,36-18 0,-18 18 16,-54-18-16,-34 18 16,0 0-16</inkml:trace>
  <inkml:trace contextRef="#ctx0" brushRef="#br0" timeOffset="28127.5968">23036 10248 0,'18'0'15,"0"0"1,17 0-16,71 35 16,-53-35-16,0 18 0,0 0 15,17 17-15,-35 0 16,-52 1-16,-1-19 15,-17 19-15,-53 16 16,52-34-16,-34 35 16,35-35-16,17-18 15,18 17-15,0 1 0</inkml:trace>
  <inkml:trace contextRef="#ctx0" brushRef="#br0" timeOffset="28901.76">23918 10178 0,'18'0'31,"-18"35"-15,0-17-16,18 17 0,-18 35 15,17-34 1,1 34-16,0-17 16,-18-18-16,17 1 0,1-1 15,-18 0-15,17-17 0,-17 0 16,18 17 0</inkml:trace>
  <inkml:trace contextRef="#ctx0" brushRef="#br0" timeOffset="29130.0048">24236 10178 0,'0'53'16,"17"17"-16,-17-35 0,18 1 15,17 70 1,1-36-16,-19-35 16,1 36-16,-18-53 15,18-1-15,-18 18 16</inkml:trace>
  <inkml:trace contextRef="#ctx0" brushRef="#br0" timeOffset="29522.9774">24747 10460 0,'18'0'63</inkml:trace>
  <inkml:trace contextRef="#ctx0" brushRef="#br0" timeOffset="29890.4838">25083 10354 0,'-18'0'15,"0"35"1,18-17-16,0 0 16,0 17-16,36 0 15,-36-17-15,35-1 16,0 1-16,-17-18 16,17 18-16,0-36 15,-17 0-15,-18 1 16,0-18-16,18-18 15,-36 35-15,18-17 16,-18-1-16,1 19 16,-19-19-16,19 19 0,-1-1 15,0 18-15,-17 0 0,18 18 16,17-1-16</inkml:trace>
  <inkml:trace contextRef="#ctx0" brushRef="#br0" timeOffset="30218.1913">25506 10372 0,'-35'17'15,"17"36"1,36 0-1,17 0 1,18-18 0,-18-17-16,36 0 0,-18-18 15,-36-18-15,1 0 16,-18-17 0,0 0-16,-18-36 15,1 54-15,-19-54 16,19 53-16,-36-17 15,35 17-15,0 18 16</inkml:trace>
  <inkml:trace contextRef="#ctx0" brushRef="#br0" timeOffset="30458.1377">26053 10248 0,'0'35'16,"0"1"-16,17-1 15,-17 36-15,18-18 16,-18-18-16,18 0 0,-1 53 15,1-17 1</inkml:trace>
  <inkml:trace contextRef="#ctx0" brushRef="#br0" timeOffset="68053.246">19350 11289 0,'18'0'46,"34"0"-30,-16 0-16,-19 0 0,36 0 16,18-18-1,-18 18-15,-18 0 16,0-17-16,18 17 16,-35 0-16,-1 0 0,-34 0 31</inkml:trace>
  <inkml:trace contextRef="#ctx0" brushRef="#br0" timeOffset="68385.9921">19562 11359 0,'0'0'0,"0"18"0,17 17 16,-17-17 0,35 35-16,-35-18 15,18 0-15,17 36 16,-17-36-16,0 1 16,-1-1-16,1 18 15,-18-36-15,-18 19 0,1-19 16,-19 1-16,-17 0 15,18-18-15,0 0 16,0 0-16,-1 0 16,1 0-16,17 0 0,-17 0 15,35-18-15,18 18 16</inkml:trace>
  <inkml:trace contextRef="#ctx0" brushRef="#br0" timeOffset="68777.6543">20038 11553 0,'35'0'32,"18"0"-32,-18 0 15,53-17-15,-52 17 16,34 0-16,-52 0 16,0 0-1</inkml:trace>
  <inkml:trace contextRef="#ctx0" brushRef="#br0" timeOffset="68913.1393">20144 11695 0,'17'17'16,"1"-17"-16,35 18 16,-18-18-16,0 0 15,1-18-15,-19 18 0</inkml:trace>
  <inkml:trace contextRef="#ctx0" brushRef="#br0" timeOffset="70004.2404">20796 11342 0,'-17'0'0,"17"-18"15,17 18-15,36 0 16,0 0 0,-35 0-16,17 35 15,-17-17 1,-18 0-16,0-1 15,0 1-15,0 0 0,-18-1 16,0 1-16,18 0 16,0-1-16,18 1 15,-18-1-15,53 36 16,-18-17 0,-17-19-16,-18 1 0,-18 17 15,-35-17 1,18 0-16,-36-1 15,36 1-15,-35-1 16,52-17-16,0 0 16,36 0-1,17 0 1</inkml:trace>
  <inkml:trace contextRef="#ctx0" brushRef="#br0" timeOffset="70454.3184">21202 11324 0,'18'0'0,"17"0"16,0 18-16,18-1 16,-18 1-1,-17-18-15,0 18 0,-1-1 0,1-17 16,0 36-16,-18-19 16,17 19-1,-17-1 1,0-18-16,0 19 15,18-19-15,-18 1 0,17 17 16,-17-17 0,18 0-16,-18-1 15,0 1 1,0 0-16,-18-1 16,1-17-1,-1 18-15,-17-18 0,0 0 16,-1 0-16,1 0 15,0 0 1</inkml:trace>
  <inkml:trace contextRef="#ctx0" brushRef="#br0" timeOffset="71389.9359">21237 11377 0,'18'0'47,"0"0"-31,-1 0-1,18 0-15,-17 18 16,17-1-16,-35 1 16,18 17-16,0-17 15,-18 17 1,0-17-16,0-1 16,0 1-16,0 0 15,-18-18-15,18 17 16,-18-17-16,1 0 15,-1 0-15,-17 0 16,17 0-16,-17 0 16,17 0-16,18 18 15,18 0 1</inkml:trace>
  <inkml:trace contextRef="#ctx0" brushRef="#br0" timeOffset="72067.963">22666 11589 0,'18'0'16,"35"0"-1,-18 0 1,88-18-16,-70 18 16,18 0-16,-36 0 0,18 0 15,35 0-15,-70 0 16,17-18-16,-35 1 15</inkml:trace>
  <inkml:trace contextRef="#ctx0" brushRef="#br0" timeOffset="72317.625">23107 11359 0,'35'18'15,"1"-18"1,16 35-16,1-17 15,18 17-15,-18-17 16,17 17 0,-52-17-16,0 35 15,-36-36-15,-17 36 16,-1-17-16,1-19 0,0 1 16,0 0-16,-1-1 0,1 1 15,0-18-15,0 17 16,35 1-16,-18 0 15</inkml:trace>
  <inkml:trace contextRef="#ctx0" brushRef="#br0" timeOffset="72990.353">23918 11359 0,'-17'-17'16,"-1"17"0,53 0-1,1 0-15,34 17 16,-17-17-16,18 36 16,-36-19-16,-17 1 15,-1 0-15,-34 17 16,-1-17-16,-35-1 15,35 1-15,1-18 16,-1 17-16,18 1 16,18 0-16,17-1 15,0 1-15,18 17 16,-35-17-16,-1 17 16,-17-17-16,-17 0 15,-1-1 1,-35 1-16,18-18 15,-18 0-15,35 0 16,1 0-16,34 0 31,1 0-31</inkml:trace>
  <inkml:trace contextRef="#ctx0" brushRef="#br0" timeOffset="73429.0311">24500 11377 0,'36'0'16,"-1"0"-16,0 0 15,-17 0-15,52 0 16,-52 0-16,0 18 0,-18-1 16,0 19-1,0-19-15,-36 19 16,19-19-16,-1 18 16,1-35-16,-1 36 15,18-19-15,35 19 16,-17-19-1,-1 1-15,1-18 0,17 18 16,-35-1-16,18 1 16,-18 0-16,-35-1 15,-1-17-15,19 0 0,-36 18 16,18-18 0,-1 0-16,19 0 15,-1 0-15,18 17 16</inkml:trace>
  <inkml:trace contextRef="#ctx0" brushRef="#br0" timeOffset="73825.0644">25047 11695 0,'-17'-18'250</inkml:trace>
  <inkml:trace contextRef="#ctx0" brushRef="#br0" timeOffset="74219.9381">25418 11553 0,'-18'0'16,"0"0"-16,1 0 0,-36 36 15,35-1-15,1 18 16,17-18-16,0 18 15,17-18-15,18 1 16,1-19-16,-1 1 16,36-18-16,-36 0 15,18-18 1,0-35-16,-53 36 16,0-36-16,0 35 15,-53-35-15,17 18 16,-16 17-1,16 18-15,1 0 0,0 0 16,17 18 0</inkml:trace>
  <inkml:trace contextRef="#ctx0" brushRef="#br0" timeOffset="74692.4426">25841 11624 0,'0'-18'16,"-18"18"-1,1 0 1,-1 36 0,0-36-16,1 53 15,17-36-15,0 36 16,0-35-16,17 35 15,1-36-15,35 1 16,-18 0-16,36-18 16,-36-18-16,18 0 15,-35 1-15,-1-19 16,-17 19-16,0-1 16,-35-35-16,0 36 15,-36-19-15,54 36 16,-19 0-16,-17-17 15</inkml:trace>
  <inkml:trace contextRef="#ctx0" brushRef="#br0" timeOffset="75403.8912">26176 11536 0,'18'0'31,"-1"-18"-31,1 18 16,35 0-16,-18 0 15,18 18-15,-35-18 16,-1 35-1,-17-17-15,-17-1 16,-1 1-16,-17 17 16,17-17-16,1 17 15,17-17-15,17 17 16,1-17 0,17-1-16,0 19 15,-17-19-15,0 1 0,-1 0 16,-17 17-16,0-17 15,-17-18-15,-1 17 16,-35 1 0,18-18-16,-36 0 15,54 0-15,-19 0 0,19 0 16,-1 0-16,0 0 16</inkml:trace>
  <inkml:trace contextRef="#ctx0" brushRef="#br0" timeOffset="78528.5426">24959 10954 0,'0'17'31,"35"-17"-15,1 0-16,34 0 15,1 0 1,-1 0-16,18 0 0,1 0 0,105 0 16,17 0-1,-105 0-15,-18 0 16,36 0-16,-71 0 16</inkml:trace>
  <inkml:trace contextRef="#ctx0" brushRef="#br0" timeOffset="81770.3795">25294 12171 0,'-17'0'31,"34"0"0,1 0-15,-1 0-16,72 0 15,-19 0-15,89 0 16,-53 0-16,123 17 16,-123-17-16,0 0 15,70 36 1,-70-19-16,-71-17 16</inkml:trace>
  <inkml:trace contextRef="#ctx0" brushRef="#br0" timeOffset="86063.8072">5944 11060 0,'-17'0'0,"17"-18"16,17 18 15,19 18-15,-19-18-16,19 0 0,16-18 16,-16 18-1,-19 0-15,36 0 16,-35 0-16</inkml:trace>
  <inkml:trace contextRef="#ctx0" brushRef="#br0" timeOffset="86209.5184">6033 11289 0,'17'0'15,"1"0"-15,17-18 16,-17 1-16,17 17 15,-17 0 1,-1 0-16</inkml:trace>
  <inkml:trace contextRef="#ctx0" brushRef="#br0" timeOffset="87155.6161">6615 10760 0,'-18'0'0,"36"0"31,-1 0-15,1 0-16,35 0 16,-36 0-16,1 17 15,0-17-15,-18 18 16,17-18-16,-17 18 0,-35 17 15,17-17-15,-17 34 16,18-34-16,-1 17 16,18 1-16,0-19 15,35 36-15,0-35 16,36 17 0,-36-17-16,36 35 15,-36-18-15,0 0 16,-35 1-16,0-1 15,-17 0-15,-1-17 16,-17-1-16,17 1 0,-17-18 16,-18 18-16,-18-18 15,36 0-15,-35 0 16,52 0-16,0-18 0,-17 18 16,17 0-16</inkml:trace>
  <inkml:trace contextRef="#ctx0" brushRef="#br0" timeOffset="99927.9931">29192 8096 0,'0'0'0,"0"-17"0,0-36 16,0 17-16,-17-16 16,-1 34-16,0-17 15,1 35 1,-1 0-16,-35 17 0,36 1 15,-19 52 1,19-17-16,-1 88 16,18-88-16,0 88 15,18-70-15,17 35 16,0-53-16,1 35 16,-19-53-16,-17 1 15,0-19-15,-17 1 16</inkml:trace>
  <inkml:trace contextRef="#ctx0" brushRef="#br0" timeOffset="100085.6557">28751 8573 0,'0'-18'16,"53"0"0,-17 18-16,17-17 0,-1-1 15,54 0 1,-35 18-16,-36-17 0,0 17 15,18 0-15,-35 0 16</inkml:trace>
  <inkml:trace contextRef="#ctx0" brushRef="#br0" timeOffset="100573.3836">29616 8008 0,'0'-18'16,"0"36"-1,-18 35 1,0-35-16,1 70 16,17-35-1,-18 53-15,18-54 16,0 37-16,18-54 16,-1 0-16,1 18 15,0-35-15,-1 17 16,1-17-1,0-18-15</inkml:trace>
  <inkml:trace contextRef="#ctx0" brushRef="#br0" timeOffset="101112.8009">29898 8414 0,'0'-18'0,"0"0"15,-18 18 1,-17 0 0,17 0-16,1 36 15,-1-1-15,18-17 16,-18 35 0,18-36-16,18 1 0,0 17 15,-1-35-15,1 18 16,17-18-16,-17-18 15,0 1 1,-1-1-16,-17 0 16,18 1-16,-18-1 0,0-17 15,0 17-15,0 0 16,0 1-16,0 34 31,17 19-31,-17-19 16,36 36-1,-19-35-15,19 17 16,-19-35-16,1 18 16,0-1-16,-1-17 15</inkml:trace>
  <inkml:trace contextRef="#ctx0" brushRef="#br0" timeOffset="101447.3717">30110 7938 0,'35'0'15,"-17"0"-15,17 52 16,0-16-16,-17-1 16,35 71-16,-36-53 15,1 0-15,0 0 16,-18 17-16,0-17 0,0 35 16,0-52-16,-36 34 15,19-35-15,-19 1 16,19-19-16,-19 1 15</inkml:trace>
  <inkml:trace contextRef="#ctx0" brushRef="#br0" timeOffset="102020.7821">30674 8326 0,'18'0'16,"-1"0"-16,1 0 0,35-18 16,-18 18-16,-17 0 15,17 0-15,-17 0 16,-1 0-16,-17 18 16</inkml:trace>
  <inkml:trace contextRef="#ctx0" brushRef="#br0" timeOffset="102172.4702">30762 8520 0,'71'0'16,"-1"-18"0,-34 0-1,-19 18 1</inkml:trace>
  <inkml:trace contextRef="#ctx0" brushRef="#br0" timeOffset="103321.2144">31238 8026 0,'0'0'0,"0"-18"16,-17 18-1,34 0 1,19-18-16,-19 18 15,19 0-15,17 18 16,-18 0-16,18 17 16,-36-17-16,19 17 15,-36-17-15,-18 17 16,0-18-16,1 1 16,-1 0-16,18-1 0,-17 19 15,17-19-15,17 36 16,1-35-1,17 35-15,-17-36 16,35 36-16,-53-35 16,0 17-16,-18-35 15,-35 18 1,18-18-16,0 0 0,-36 0 16,36 0-16,-1 0 15,19 0-15,52 0 16,18 0-1</inkml:trace>
  <inkml:trace contextRef="#ctx0" brushRef="#br0" timeOffset="103854.1705">31856 8414 0,'-18'-18'16,"1"0"-16,-1 1 16,-35 17-16,18 0 15,-1 17-15,19 1 16,17 0-16,-18 35 16,18-18-16,18 18 15,17-35-15,-17-1 16,52 18-16,-52-17 15,17-18-15,18-18 16,-35 1-16,-1-1 0,1 1 16,-18-1-16,0-17 15,0 17-15,0 0 0,0 1 16,-18-1-16,1 18 16,17 18-1,17 17-15,19 18 16,-19-35-16,36 34 15,-35-16-15,35-1 16,-36-17-16,1-1 16</inkml:trace>
  <inkml:trace contextRef="#ctx0" brushRef="#br0" timeOffset="105833.9864">28734 9737 0,'-18'0'16,"18"-36"0,-18 36-16,1-17 15,-1 17-15,1-18 0,-19 18 16,1 35 0,17-17-16,1 0 0,-19 35 15,19 0 1,17-36-16,0 18 15,0-17-15,35 0 16,-17-18-16,35 17 16,-18-34-16,0-1 0,0-17 15,1 0-15,-36-1 16,17-34 0,-17 34-16,0 1 0,0-53 15,0 53-15,-17-18 16,17 17-16,-36-52 15,19 53-15,17 17 16,-18 18-16,18 18 16,0 35-1,0 0 1,18-18-16,-18 18 0,35 53 16,-17-53-16,35 35 15,-18-53-15,0 1 0,18 34 16,-18-35-1,-17-17-15</inkml:trace>
  <inkml:trace contextRef="#ctx0" brushRef="#br0" timeOffset="106317.9911">29281 9525 0,'0'-53'16,"0"0"-1,-18 0 1,0 36-16,-17-19 0,17 19 15,1 17-15,-1 17 16,-17 19 0,35-1-16,-18 53 15,18-53-15,18 71 16,-1-53-16,19 35 16,-19-35-16,36 18 15,-35-54-15,0 36 16,-1-53-16,-17 18 15</inkml:trace>
  <inkml:trace contextRef="#ctx0" brushRef="#br0" timeOffset="106496.2867">29016 9860 0,'18'-17'16,"52"-1"-1,-35 18-15,71-18 0,-35 1 16,-18 17-16,17-18 16,-34 18-16,-19 0 15</inkml:trace>
  <inkml:trace contextRef="#ctx0" brushRef="#br0" timeOffset="107036.4809">29633 9331 0,'-17'0'15,"17"18"-15,0-1 0,-18 54 16,18-36 0,18 18-16,-1 35 15,-17-53-15,36 54 16,-19-54-16,19 36 16,-19-54-16,1 18 15</inkml:trace>
  <inkml:trace contextRef="#ctx0" brushRef="#br0" timeOffset="107402.7739">29792 9719 0,'-53'18'15,"36"35"1,17-36-16,17 19 15,1-19-15,-1 1 0,36-1 16,-17-17 0,-19 0-16,-17-17 0,18 17 15,-18-35-15,18 17 16,-18 0-16,0 1 0,0-19 16,0 54 15,17 0-16,1-1-15,-1 1 0,-17 0 16,18-1-16,17 1 16,-17-18-16,-18-18 15,0-17 1,0 17 0,-18-35-16</inkml:trace>
  <inkml:trace contextRef="#ctx0" brushRef="#br0" timeOffset="107592.4273">30039 9331 0,'35'35'15,"18"53"-15,0-17 16,-18 17 0,-17-53-16,-18 54 15,0-19 1,-18-34-16,1-1 0,-18 18 15,-1 0 1,19-53-16,-1 17 0</inkml:trace>
  <inkml:trace contextRef="#ctx0" brushRef="#br0" timeOffset="107954.0674">28487 10372 0,'17'0'16,"1"0"-16,35 0 16,0 0-16,17 0 15,107 0-15,-89 0 16,36 0-16,105-18 16,-106 18-16,89-35 15,-71 17 1,-106 18-16,1 0 0,-72 0 31</inkml:trace>
  <inkml:trace contextRef="#ctx0" brushRef="#br0" timeOffset="108476.2417">28981 10795 0,'-18'-18'16,"0"18"-1,1 0 1,-1 0-16,1 18 16,-1 0-16,18 17 0,-18 0 0,1 18 15,17-18-15,17 18 16,-17-35 0,18-18-16,17 18 0,18-18 15,-35-18-15,35-17 16,-36-1-16,19-34 15,-36 17-15,0-35 16,0 52-16,0-34 16,0 35-16,-18-1 15,18 54 17,18 35-32,-1-18 15,-17 0-15,18 1 0,-1-1 16,36 36-1,-17-54-15,17 36 16,-36-35-16,18 17 16</inkml:trace>
  <inkml:trace contextRef="#ctx0" brushRef="#br0" timeOffset="108821.8039">29439 10795 0,'-35'35'16,"17"-17"-16,-17 35 15,17-18-15,18 0 0,18-17 16,-18 17-16,18-17 0,17-18 16,-17 18-16,35-18 15,-36 0-15,1-18 0,17-35 16,-35 35-16,18-35 15,-18 18 1,0 18-16,-18-19 16,18 19-16,-17 17 15,17 17 1,17 1-16,-17 17 0,18 0 16,-1-17-16,36 35 15,-17-35-15,-19-1 0,19-17 16,-19 18-16,1-18 15</inkml:trace>
  <inkml:trace contextRef="#ctx0" brushRef="#br0" timeOffset="109710.8091">30445 10283 0,'17'0'16,"1"0"-16,35 0 15,-18 0-15,36 0 16,-36-17-1,-17 17-15,-1 0 0,1 0 16</inkml:trace>
  <inkml:trace contextRef="#ctx0" brushRef="#br0" timeOffset="109850.981">30498 10460 0,'53'18'15,"-36"-18"-15,54 0 16,-36 0-16,-17 0 0,-1 0 16</inkml:trace>
  <inkml:trace contextRef="#ctx0" brushRef="#br0" timeOffset="111118.4595">31344 10019 0,'0'-18'16,"0"1"-1,18-1-15,0 18 16,-18-18-16,17 18 16,-17-17-1,-17 17 1,-1-18 0,0 18-16,-17 0 15,17 0-15,-17 0 16,0 18-1,0 17-15,17 0 16,0 1-16,18-1 0,0 35 16,18-34-16,35 34 15,-18-52 1,0-1-16,54-17 0,-54 0 16,18-52-1,-36 16-15,1 1 16,0-18-16,-1 0 0,-17-53 15,0 53-15,-35-70 16,35 70-16,-35-53 16,0 71-16,-1-36 15,19 71-15,-19 0 16,36 18-16,-17 70 16,17-35-16,0 0 15,17 53 1,19-53-16,-19 17 0,19-17 15,-19 0-15,18-18 0,36 36 16,-36-36-16,18 1 16,-35-19-1,-1-17-15</inkml:trace>
  <inkml:trace contextRef="#ctx0" brushRef="#br0" timeOffset="111668.7085">31944 9737 0,'-18'-36'15,"1"-17"1,-1 1 0,-17-1-16,-18 35 15,35 18 1,1 53-1,17-18-15,0 18 0,0 0 16,0 0-16,17 18 0,1-19 16,0 19-16,-1-18 0,1 0 15,17 35-15,-17-53 16,-1 18 0,-17-35-16,0-1 15,-17-17-15,17 18 0,-18-18 16</inkml:trace>
  <inkml:trace contextRef="#ctx0" brushRef="#br0" timeOffset="111801.9858">31750 10160 0,'18'-18'15,"-1"18"-15,36 0 16,-18 0-16,1 0 0,-1 0 16,0 0-16,18 0 15,-35 0-15,0 0 0</inkml:trace>
  <inkml:trace contextRef="#ctx0" brushRef="#br0" timeOffset="112688.7874">31009 10672 0,'18'0'31,"-1"0"-31,19-18 0,70 18 16,-36 0 0,1-18-16,105 18 0,-70 0 15,106 0 1,-142 0-16,54 0 16,-89 0-16,0 0 15,-17 0-15,-36 0 16,-17 0-16,0 0 15</inkml:trace>
  <inkml:trace contextRef="#ctx0" brushRef="#br0" timeOffset="113314.8662">31380 11007 0,'-18'-18'0,"0"0"15,1 18 1,-1 18-16,0 0 16,1-1-16,-1 1 15,0 0-15,18 17 0,-17 0 16,17-17-16,0 17 15,0-17-15,17-1 16,19-17 0,-1 0-16,0-35 0,-17 17 15,0-17-15,17-18 16,-35 18-16,0 0 16,0-36-16,0 36 15,0 17-15,-18-52 16,1 52-16,-1-35 15,0 53-15,18-18 16,0 36-16,0 17 16,18 1-16,0 17 15,-1-18-15,19 35 16,-19-34-16,36 17 16,-18-36-1,-17 1-15,17 0 0,-17-1 16,0 1-1</inkml:trace>
  <inkml:trace contextRef="#ctx0" brushRef="#br0" timeOffset="113692.7134">31785 11007 0,'-35'17'16,"35"1"-16,-18 0 0,-17 52 15,35-17 1,18-18-16,17 1 16,0-36-1,1 0 1,-19-18-16,1 0 15,-18 1-15,17-36 0,-17 35 16,18-17-16,-18 17 0,0 1 16,0-1-1,18 18 1,-1 35-16,-17-17 16,18 17-16,35 0 15,-35 1-15,17-1 16,-17-17-16,-18-1 15</inkml:trace>
  <inkml:trace contextRef="#ctx0" brushRef="#br0" timeOffset="114750.1345">32403 10495 0,'17'0'15,"1"0"-15,35 0 16,17 0 0,-52 0-16,35 0 15,-53 18-15</inkml:trace>
  <inkml:trace contextRef="#ctx0" brushRef="#br0" timeOffset="114894.5302">32473 10724 0,'0'0'0,"18"0"0,35 0 15,-18 0-15,18 0 16,-35 0-16,17-17 16</inkml:trace>
  <inkml:trace contextRef="#ctx0" brushRef="#br0" timeOffset="115327.0993">32914 10213 0,'53'-18'16,"35"18"0,-52 0-16,69 18 15,-69-18-15,34 35 16,-70-17-16,-17 17 16,-1-17-16,-70 35 15,52-18-15,-16 18 16,34-18-16,0 18 15,36-18-15,35 18 16,-18-17-16,18-19 16,-18 18-16,1-17 0,-1 0 15,-17-1-15,17 36 16,-53-35 0,-17 0-16,0-1 15,-54 1-15,36-18 16,-35 17-1,35-17-15,-17 36 16</inkml:trace>
  <inkml:trace contextRef="#ctx0" brushRef="#br0" timeOffset="118470.3711">29122 11642 0,'0'0'0,"-18"0"16,36 0 15,-1 0-31,54 0 16,-36 0-16,53 0 15,-35 0-15,36-18 16,-72 18 0,36 0-16,-53-18 15,-17 18 1,-36 0 0,17 18-16,-17 0 15,36-1-15,-19 19 16,36-19-16,0 36 15,18-35-15,35 52 16,-35-34-16,35 17 16,-36-18-16,-17 0 15,0-17-15,0-1 0,-35 19 16,17-19-16,1 1 16,-19-18-16,-17 0 15,18 0-15,18 0 16,-36-18-16,35 1 15,36 17 1,-1 0 0</inkml:trace>
  <inkml:trace contextRef="#ctx0" brushRef="#br0" timeOffset="118981.0706">30074 11836 0,'18'0'15,"35"0"1,0-18-16,17 18 15,-34 0 1,-1 0-16,-17 0 16,-36 18-16</inkml:trace>
  <inkml:trace contextRef="#ctx0" brushRef="#br0" timeOffset="119104.2793">30092 11959 0,'35'18'0,"-17"-18"15,17 0-15,36-18 16,-1 18 0,-34-17-16,-19 17 0</inkml:trace>
  <inkml:trace contextRef="#ctx0" brushRef="#br0" timeOffset="119545.0943">30621 11659 0,'18'-17'15,"17"17"-15,0 0 16,1 0-16,34 0 15,1 17 1,-54 1-16,1 0 16,-18-1-16,0 1 0,-18 0 15,-35 17-15,18-18 16,18 1-16,-36 17 16,35-17-16,18 0 0,0 17 15,35-17-15,18 34 16,-18-34-1,54 17 1,-72-35-16,1 18 16,-36-18-1,-35 0-15,36 0 0,-54 0 16,36 0-16,-18 18 16,35-18-1</inkml:trace>
  <inkml:trace contextRef="#ctx0" brushRef="#br0" timeOffset="119821.9998">31133 11959 0,'17'53'15,"36"35"1,0-35-16,18-18 16,-54-17-1,19-18-15,17 0 16,-18-35-16,-18 17 16,-17-17-16,18 0 15,-18-1-15,0 1 0,-18-18 16,18 36-16,-35-1 15</inkml:trace>
  <inkml:trace contextRef="#ctx0" brushRef="#br0" timeOffset="120762.6067">29298 12612 0,'-17'-18'16,"-1"18"-16,18-17 15,-18 17-15,1 0 16,-1 0 0,0 0-16,-17 17 0,0 1 15,17 17-15,-17 18 16,17-18-16,18 1 16,-17-1-16,17 0 0,17-17 15,19 35-15,-1-53 16,0 17-16,0-17 0,18-17 15,0-19 1,-35 1-16,-1-18 16,19-35-16,-36 53 15,0-18-15,0-18 16,0 18-16,-18 18 0,0-18 16,18 36-16,-17 17 15,17 17 1,0 36-1,0 0-15,17-18 0,-17 18 16,36 35 0,-36-35-16,35-17 0,0 34 15,-17-35-15,0-17 0,17 17 16</inkml:trace>
  <inkml:trace contextRef="#ctx0" brushRef="#br0" timeOffset="121189.2203">29633 12506 0,'18'0'16,"17"-18"-1,18 18-15,0 0 16,18-17-16,-54-1 16,36 18-1,-70 0 1,-36 18 0,35-1-16,-17 36 15,17-35-15,18 52 16,0-34-16,18 17 15,-18-18-15,35 18 16,-17-18-16,-18 0 16,0-17-16,-18 0 15,0-18 1,-17 0 0,17 0-16,1 0 0,-1-18 15,1 18-15,-1 0 16,0 0-16</inkml:trace>
  <inkml:trace contextRef="#ctx0" brushRef="#br0" timeOffset="121473.2607">28928 13123 0,'0'-17'15,"35"17"-15,36 0 16,-1-18-16,-17 18 16,123 0-1,-87 0-15,69 18 16,-87-18-16,-18 0 15,17 0-15,1 0 0,-36 0 16,-35-18 0</inkml:trace>
  <inkml:trace contextRef="#ctx0" brushRef="#br0" timeOffset="122284.8896">29192 13388 0,'0'-18'16,"-35"18"-1,17 0-15,-17 0 16,35 18-16,-53 0 16,36-1-16,-36 36 15,53-35-15,-18 35 16,18-36-16,18 19 16,-1-19-1,36 1-15,-35-18 16,0 0-16,-1 0 0,1 0 31,-18-18-15,0 1-1,0-1-15,0 0 16,0-17 0,17 17-16,-17 1 15,18-19-15,-18 19 16,18-18-16,-18 17 15,0-17-15,0-1 16,-18 19-16,18-1 16,0 0-16,0 36 78,0 17-63,0-17-15,0 35 16,18-18 0,-18 0-16,17 1 0,1 17 15,0-18-15,17-17 16,-17-1-16,-1 1 0,1 0 16,17-18-16</inkml:trace>
  <inkml:trace contextRef="#ctx0" brushRef="#br0" timeOffset="122586.06">29457 13406 0,'18'17'16,"-1"1"-16,1 52 15,17-17 1,-17-17-16,-1-1 0,1-17 0,0 17 16,-1-18-1,1-17-15,0-17 16,-1-36 0,-17 35-16,18-35 15,-18 18-15,18-18 16,-18 18-16,17 0 15,1 35-15,-18-18 16</inkml:trace>
  <inkml:trace contextRef="#ctx0" brushRef="#br0" timeOffset="123085.4234">30198 13088 0,'53'0'15,"-18"0"-15,0 0 16,1 18-16,-1-18 15,-18 0-15,19 0 16,-36 17-16</inkml:trace>
  <inkml:trace contextRef="#ctx0" brushRef="#br0" timeOffset="123224.191">30286 13300 0,'71'0'15,"-1"-18"1,-52 18-16,17-18 16</inkml:trace>
  <inkml:trace contextRef="#ctx0" brushRef="#br0" timeOffset="123625.9493">30692 12982 0,'70'-17'16,"18"17"-16,-52 0 16,-19 0-16,36 17 15,-35 1-15,-18 0 0,0 17 16,-18 0-1,1-17-15,17-1 16,-18 1-16,0 17 0,-17 1 16,35-19-16,0 18 15,18-17-15,17 17 16,-17-17-16,35 0 16,-36-1-16,1-17 15,-18 18-15,0 0 16,-18-1-16,1 1 0,-19-1 15,1 1-15,-53 0 16,53-1-16,-18-17 16,17 18-16,19-18 0,-1 0 0,-17 18 15</inkml:trace>
  <inkml:trace contextRef="#ctx0" brushRef="#br1" timeOffset="139241.9239">31115 11501 0,'18'0'0,"-1"17"16,1-17 15,-18-17 16,-18 17-31,1 0 15,-1 0-31,0 0 15,-17-18-15,17 18 16,-34-18 0,34 18-16,-17 0 15,-1-17-15,-17 17 0,-70-18 16,70 18-16,-106-18 16,89 1-16,-18 17 15,17 0-15,-17 0 0,-53-18 16,70 18-16,1 0 15,-1 0-15,0 0 0,1 0 16,-54 0-16,72 0 16,-19 0-16,-35 0 15,36 18-15,17-18 0,-36 0 16,54 17 0,-35-17-16,34 0 15,-17 18-15,18-18 16,-18 18-16,36-18 15,-1 17-15,18 1 16,-18 0 0,36-18-16,-18 17 15,18 1-15,-1-18 16,-17 17-16,0 1 16,0 0-16,0-1 0,0 1 0,0 17 15,-17 18 1,17-17-16,-18-19 15,18 1-15,-18 52 16,18-52-16,0 53 16,-17-36-16,17-18 0,0 36 15,0-35-15,17 17 16,-17-17-16,0 0 16,18-18-1,0 0 1,-1 0-16,1 17 15,0-17-15,34 0 16,-34 18-16,17-18 0,36 17 16,-18-17-1,-18 18-15,89 0 16,-72-18-16,90 17 16,-54-17-16,53 18 15,-71-18-15,54 18 16,-54-1-16,36 19 15,-53-19-15,35 19 16,-35-19-16,71 1 16,-54-1-16,54 1 15,-54 0-15,54-1 16,-54 1 0,72-18-16,-72 18 15,54-18-15,-72 0 16,54 0-16,-53 0 15,18-36-15,-36 19 16,18-1 0,-35 0-16,17-17 15,-17 18-15,-1-36 16,-17 35-16,18-17 16,-18 17-16,0-17 0,17-18 15,-17 18 1,18 17-16,-18-17 0,0-1 15,18 1-15,-18-18 16,0 18-16,-18 0 16,18 17-16,-18 18 0,-17-18 15,18 1-15,-1 17 16,-17-18 0,17 0-16,0 1 0,-35-18 15,18 17-15,18 0 16,-54-17-1,36 17-15,-1 1 0,1-1 0,-18 0 16,18 1 0,17 17-16,1 0 0,-1 0 15,0 0-15</inkml:trace>
  <inkml:trace contextRef="#ctx0" brushRef="#br1" timeOffset="141143.5743">31697 7743 0,'-18'0'79,"-34"0"-79,16 0 15,1 0-15,-71 0 16,53 0-16,-17-17 0,-71-1 15,35 18-15,-106 0 16,106 0 0,-17 0-16,-142 0 15,142 0-15,-107 0 16,125 0-16,-107 0 16,124 0-16,-89-17 15,107 17-15,-89-18 16,88 18-16,-52 0 15,70 0-15,-53 0 16,71 0-16,-36 18 16,54-1-16,-19-17 15,1 18-15,18-1 0,-36 1 16,17 0 0,1-1-16,17 1 15,-17 0-15,18-18 16,-1 17-1,0-17-15,18 18 16,0 0 0,-17-18-16,17 35 15,0-17-15,17 17 16,-17-18-16,18 19 0,-18 17 16,0-18-1,0 0-15,0 0 0,0 1 16,0 17-16,0 0 15,0-1-15,-18 1 0,18 0 0,0 0 16,0 53-16,18-71 16,-18 18-16,0 18 15,18-36-15,-18 0 16,0 1-16,0-19 16,17 19-16,-17-19 15,18-17-15,-18 18 16,17-18-16,-17 17 15,36-17 1,-19 0-16,36 0 16,-35 0-16,52 18 15,-34-18-15,17 0 0,53 18 16,-36-18 0,1 17-16,-1-17 0,1 0 15,17 0-15,106 0 16,-88 0-16,-36 0 0,19 18 15,-1-18-15,53 18 16,-53-18-16,-17 17 16,17-17-16,0 18 0,106 0 15,-71-18-15,-17 17 16,124-17-16,-125 18 16,1-18-16,0 0 0,0 0 15,-18 0-15,106 18 16,-106-18-16,-17 0 15,-1 17-15,72-17 16,-72 0-16,54-17 16,-71-1-16,52-17 15,-69 17-15,17 0 16,-36 18-16,-17-17 16,0-1-16,18 0 15,-18 1 1,0-1-16,0 0 15,17 1-15,1-1 16,0-17 0,-18 17-16,0-17 15,0 0-15,0 17 16,-18-35-16,18 18 16,0-53-16,0 52 15,0-69 1,0 52-16,18-71 15,-18 71-15,0 18 0,0-53 16,0 53-16,-18-1 16,0-17-16,1 36 15,17-19-15,-18 19 16,18-1-16,0 1 0,-17 17 16,17-18-16,0 0 0,-18 1 15,-17-19 1,17 19-16,0 17 0,-17-18 15,-71 0-15,-35 1 16,53-1 0,-18 0-16,0 18 0,-123-17 15,106 17-15,-72 35 16,107-17 0,18-1-16</inkml:trace>
  <inkml:trace contextRef="#ctx0" brushRef="#br1" timeOffset="145821.5795">27834 7373 0,'0'-18'0,"0"36"32,18 0-32,-18 35 15,17-18 1,-17 0-16,18 18 0,-18 71 16,0-54-16,0 18 15,0 1-15,0-1 0,0 18 16,0-18-16,0 123 15,0 19 1,0-107-16,18 106 16,-18-105-16,17 88 15,1-89-15,-18-35 0,18 18 16,-18 0-16,17 106 16,1-124-16,0 18 15,-1-18-15,1 0 0,17 71 16,-17-71-16,-1-17 15,1 17-15,0 35 16,-18-70-16,17 0 16,-17 0-16,18 0 15,-18-18-15,18-17 0,-18-1 16,0 1-16,0-36 78,0 36-47,-18-18-15,18 18-16,0-1 16,18-17-1,-1 0 1,1-17-1</inkml:trace>
  <inkml:trace contextRef="#ctx0" brushRef="#br2" timeOffset="168531.5822">24377 7532 0,'0'17'32,"35"54"-17,-35-18-15,18 0 16,0 53-1,-1 0-15,1-54 16,-1 1-16,-17 0 0,36 35 16,-19-52-16,19 34 15,-36-52 1,0 0-16,-18-18 16,-17 0-1</inkml:trace>
  <inkml:trace contextRef="#ctx0" brushRef="#br2" timeOffset="168854.9009">24059 8149 0,'18'0'31,"-18"-17"-31,18-1 0,52-53 15,-52 36-15,0-18 16,-1 18-16,1-18 0,-1-71 16,-17 54-1,0 17-15,0-53 0,0 71 16,0 0 0,18 35-16,0 0 15,17 17-15,18 36 16,0-18-16,35 54 15,-53-54-15,54 18 16,-37-36-16,1 1 16,-35-18-16</inkml:trace>
  <inkml:trace contextRef="#ctx0" brushRef="#br2" timeOffset="178118.4252">22754 7408 0,'-17'0'78,"-1"18"-78,18 0 15,-53-18 1,35 17-16,-52 19 16,35-36-16,-1 17 0,-17 1 15,-35 17-15,-18 0 16,53-17-16,0 0 16,-70 17-16,52-35 15,-17 18-15,18-1 16,-107 1-16,89-18 0,-18 17 15,-88-17 1,88 18-16,-105-18 16,-1 0-1,89 0-15,-89 0 16,106-18-16,0 1 0,-105-1 16,122 18-16,-105-17 15,89-1-15,16 18 16,1 0-16,-106 0 15,106 0-15,0 0 0,-89-18 16,89 18 0,0 0-16,-71 0 15,71 0-15,17-17 0,1 17 16,-1 0-16,18-18 0,-70 18 16,88-18-16,-36 18 15,36-17-15,17 17 16,36 0-1,-1 17 1,1-17 0,0 0-16,17 18 0,-17-18 15</inkml:trace>
  <inkml:trace contextRef="#ctx0" brushRef="#br2" timeOffset="178464.5492">17762 7902 0,'0'36'0,"-17"-19"16,17-34 15,0-36-15,0 17-16,0-17 15,-18-35-15,0 35 16,1-35-16,17 53 16,0-18-16,0 35 15,53 18 1,53 18 0,-36 17-16,89 0 15,-71-17-15,71 17 16,-89-17-16,1 0 15,-53-18-15,-1 35 16</inkml:trace>
  <inkml:trace contextRef="#ctx0" brushRef="#br0" timeOffset="218328.9367">2893 13335 0,'-18'0'16,"1"0"-16,-1 0 16,-17 18-16,17-18 15,0 17-15,1 19 0,17 16 16,0-16 0,0-19-16,0 19 0,0-19 0,17 19 15,1-19-15,0-17 16,-1 18-16,1-18 0,17 0 15,0-35 1,-17-1-16,0 1 16,-1-53-16,1 35 15,-18 18-15,-18-71 16,18 53-16,-17 0 0,-36-53 16,35 53-16,-17-17 15,17 34-15,1 1 16,-1 35-1,18 18 1,0 17-16,0 0 0,18 71 16,-18-53-1,17 0-15,19 53 0,-1-53 16,0 17 0,0-34-16,18 16 15,-35-34-15,17 0 16,-17-18-16,17 0 15,-35-18-15,18 0 16</inkml:trace>
  <inkml:trace contextRef="#ctx0" brushRef="#br0" timeOffset="218996.5267">3351 12841 0,'-17'0'16,"34"0"-1,1 18 1,17-18-1,-17 0-15,53-18 16,-54 0-16,18 18 0,1-17 16,-19 17-16,1 0 15,-36 0 17,-17 0-17,17 17-15,1 1 16,17 0-16,0-1 15,0 1-15,17 35 16,1-18-16,17 18 16,-17-18-16,35 18 15,-53-17-15,18 17 16,-18-36-16,-18 54 16,0-54-16,-17 19 15,17-19 1,-17 1-16,17-18 15,1 0-15,-1 0 16,1 0-16,-1 0 0,0-18 16,1 18-1</inkml:trace>
  <inkml:trace contextRef="#ctx0" brushRef="#br0" timeOffset="219440.036">2558 13864 0,'-18'0'15,"36"0"1,35 0-1,-18 0-15,0-17 0,18 17 0,71 0 16,-54-18 0,18 18-16,71-18 15,-71 1-15,0 17 0,1-18 16,-1 0-16,-18 1 0,54-1 16,-89 18-16,18 0 15,-35 0 1</inkml:trace>
  <inkml:trace contextRef="#ctx0" brushRef="#br0" timeOffset="220201.0372">3052 14235 0,'-36'0'0,"1"0"15,17 0-15,-35 17 16,18 19-1,18-19-15,-1 1 0,18 17 16,0 0-16,-18 18 16,18-35-16,18 17 15,0-17-15,-1-1 0,18-17 16,-17 0-16,35-17 16,-35 17-1,-1-18-15,1-17 0,-18 17 16,18-35-16,-18 18 15,-18-18-15,18 18 16,-35-36-16,17 36 16,0 0-1,1 17-15,-1 0 16,18 1 0,0 34-1,0 1 1,-18 0-1,18 17 1,18-17-16,-18-1 16,35 19-16,-17-19 15,17 1-15,18 35 16,-35-18-16,17-17 0,0 17 16,-17 0-16,17-17 15,-17 0 1,0-1-16,-1-17 15,1-17-15</inkml:trace>
  <inkml:trace contextRef="#ctx0" brushRef="#br0" timeOffset="220674.1499">3581 14164 0,'-36'0'16,"19"0"-16,-18 18 0,-1-1 15,19 1 1,-1 17-16,18-17 0,-18 17 16,18-17-16,18 35 15,0-36-15,35 19 16,-36-36-16,36 0 16,-35-18-16,17-17 15,-35-1-15,18 1 16,-18 18-16,0-19 15,-18 19-15,0-1 16,1 0-16,17 36 16,17 17-1,-17-17-15,36 17 16,-19-17 0,1-1-16,0 1 0,-1-18 15,18 18-15,-35-1 16</inkml:trace>
  <inkml:trace contextRef="#ctx0" brushRef="#br0" timeOffset="221264.0836">2858 13917 0,'0'0'0,"17"18"78,1 17-63,-18 0-15,17 1 0,1 16 16,0-16 0,-1 34-16,-17-52 15,18 0-15,0-1 16,-18 1-16,17-18 16</inkml:trace>
  <inkml:trace contextRef="#ctx0" brushRef="#br0" timeOffset="221735.5757">4269 13600 0,'17'17'16,"19"-17"-1,16 0 1,-34 0-16,35 0 16,-35 0-16,-1 18 0</inkml:trace>
  <inkml:trace contextRef="#ctx0" brushRef="#br0" timeOffset="221875.275">4427 13811 0,'18'0'0,"17"0"16,-17 0-16,17 0 0,0 0 0,1 18 15,-19-18-15</inkml:trace>
  <inkml:trace contextRef="#ctx0" brushRef="#br0" timeOffset="231217.1517">19403 13229 0,'0'-17'0,"-18"-1"16,1 0 0,-1 1-1,0 17-15,1 0 16,-1 0-16,0 17 0,-17 36 15,0-35-15,17 17 16,-17 18-16,17-18 16,1 18-1,17-35-15,0-1 0,17 1 16,18 0-16,-17-18 16,0 0-16,-1-18 15,1 18-15,17-35 0,-17 17 16,0-17-16,-1 0 15,1-1-15,-18 19 16,0-1-16,0-17 16,0 17-16,-18 1 15,18 34 1,18 36 0,0-35-1,-18 17-15,35 18 16,-18-35-16,36 17 15,-35-18-15,0-17 0,-1 18 16,1-18-16</inkml:trace>
  <inkml:trace contextRef="#ctx0" brushRef="#br0" timeOffset="231424.476">19650 13212 0,'35'0'15,"-17"-18"-15,-1 18 0,36-18 16,0 18 0,-18 0-16,-17 0 0,0 0 15</inkml:trace>
  <inkml:trace contextRef="#ctx0" brushRef="#br0" timeOffset="231558.0101">19773 13353 0,'35'17'16,"-17"-17"-16,35 0 15,-18-17 1,-17 17-16,-18-18 0</inkml:trace>
  <inkml:trace contextRef="#ctx0" brushRef="#br0" timeOffset="231824.6429">20267 12965 0,'18'0'0,"35"0"16,-18 0-16,18 0 16,0 0-16,0-18 15,-18 0 1,-17 18-16,-36 0 15,0 0 1</inkml:trace>
  <inkml:trace contextRef="#ctx0" brushRef="#br0" timeOffset="232190.4469">20338 12982 0,'0'36'16,"0"-19"-16,-18 36 16,18-18-16,0-17 0,0 35 15,0-35-15,18-1 16,-18 18-16,17-35 16,1 0-16,0 0 15,-1 0-15,18 0 0,-17 0 16,17 18-16,-17 0 0,35-1 15,-18 19 1,-17-1-16,0-17 16,-18-1-16,-36 18 15,19-17-15,-19-18 0,-52 35 16,53-35-16,-18 0 16,18 0-16,-36 0 15,53 0-15,1 0 16,-1 0-16</inkml:trace>
  <inkml:trace contextRef="#ctx0" brushRef="#br0" timeOffset="234371.862">21308 13300 0,'17'0'31,"1"0"-31,0 0 0,17 0 15,0 0-15,1 0 0,34 0 16,-17 0 0,-18 0-16,-17 0 15,0 0-15,-1 0 16</inkml:trace>
  <inkml:trace contextRef="#ctx0" brushRef="#br0" timeOffset="234594.1158">21502 13159 0,'35'17'16,"-17"-17"-16,17 0 16,18 18-16,-18-18 0,18 0 15,0 18-15,18-1 16,-54 1-16,1 35 16,-36 0-1,1-18-15,-36 0 16,17-17-16,-17 17 15,36-35-15,-1 0 16,36 0 0</inkml:trace>
  <inkml:trace contextRef="#ctx0" brushRef="#br0" timeOffset="235032.8427">22154 13070 0,'53'-17'0,"-17"-1"15,-1 18-15,35-35 16,-52 35-16,35-18 15,-71 18 1,-17 18 0,0 0-16,0-1 0,17 1 15,-17-1-15,-1 19 16,19-19-16,-1 1 0,18 17 16,0-17-16,18 17 15,-1-17-15,19 17 16,-1-17-16,-17-1 15,-1 1-15,1 0 16,-18-1-16,-18-17 16,1 0-16,-19 0 15,36 18 1,-17-18-16,-19 0 16</inkml:trace>
  <inkml:trace contextRef="#ctx0" brushRef="#br0" timeOffset="235206.1626">22666 13229 0,'-18'18'46</inkml:trace>
  <inkml:trace contextRef="#ctx0" brushRef="#br0" timeOffset="235516.5871">22860 13176 0,'0'18'16,"-18"17"0,18-17-16,0 35 15,0-36-15,36 19 16,-19-19-16,1-17 16,35 0-16,-36 0 15,36-35 1,-17 0-16,-36-1 15,0 1-15,0 0 16,-36 0-16,19 35 16,-19-18-16,19 0 15,-18 18-15,35 18 16,-18 0 0</inkml:trace>
  <inkml:trace contextRef="#ctx0" brushRef="#br0" timeOffset="235839.6526">23266 13159 0,'-36'35'15,"19"35"1,34-34-1,36 17 1,-17-53-16,34 17 16,1-34-1,-36-1-15,18-17 0,-53 17 16,18-17 0,-36 17-16,-17-35 15,17 36-15,-35-1 16,35 18-16,-17 0 15,18 0-15,-1 18 16,0-18-16</inkml:trace>
  <inkml:trace contextRef="#ctx0" brushRef="#br0" timeOffset="236056.7537">23760 13053 0,'0'17'15,"0"54"1,17-18-16,1 17 16,-18-17-16,0-17 0,18 52 15,-18-35 1,0-18-16</inkml:trace>
  <inkml:trace contextRef="#ctx0" brushRef="#br0" timeOffset="238196.8623">19191 14270 0,'0'0'0,"0"18"31,18 17-31,-18 0 16,17 0-16,1 18 0,0-17 15,35 69 1,-36-69-16,1-1 0,0 0 15,-1-17-15,18-1 16,-17-17-16,0-17 16,-1-18-16,-17-36 15,0 36 1,0-53-16,0 35 16,0-36-16,-17 72 15,17-36-15</inkml:trace>
  <inkml:trace contextRef="#ctx0" brushRef="#br0" timeOffset="238586.759">19756 14340 0,'17'0'16,"18"0"0,-17 0-16,53 0 15,-36 0-15,18 0 16,-35 0-16,17 0 15,-18 18-15</inkml:trace>
  <inkml:trace contextRef="#ctx0" brushRef="#br0" timeOffset="238748.123">19861 14482 0,'36'17'15,"34"-17"1,-52-17-16,52-1 16,-52 18-16,0 0 15,-1 0-15</inkml:trace>
  <inkml:trace contextRef="#ctx0" brushRef="#br0" timeOffset="241071.2624">20532 14129 0,'0'-18'16,"0"36"15,17 35-31,-17-18 16,0 53-16,0-53 15,0 18-15,0 0 0,0-17 16,0 34 0,18-35-16,-18-17 0,0 0 15,18-1-15,-1-17 16,-17-17-1,0-1-15,0 0 0</inkml:trace>
  <inkml:trace contextRef="#ctx0" brushRef="#br0" timeOffset="241261.8993">20761 14129 0,'0'17'15,"0"1"-15,18 17 0,-18 1 16,0 17-16,0 35 16,0-53-16,35 36 15,-35-36-15,18-18 16,-18 1-16,0 0 0</inkml:trace>
  <inkml:trace contextRef="#ctx0" brushRef="#br0" timeOffset="241995.1728">21414 14376 0,'17'0'32,"36"0"-17,0 0 1,-18 0-16,18-18 15,0 18-15,0 0 0,0 0 0,35 0 16,-35-18-16,0 18 16,-35 0-1</inkml:trace>
  <inkml:trace contextRef="#ctx0" brushRef="#br0" timeOffset="242253.1422">21802 14199 0,'17'0'16,"1"0"-16,17 18 15,18 0 1,18 17 0,-36-35-16,0 18 0,18 34 15,-35-34-15,-18 0 16,0 35-16,0-36 15,-18 19-15,1-19 0,-19 18 16,-17-17 0,36 0-16,-1-18 15,-17 17-15</inkml:trace>
  <inkml:trace contextRef="#ctx0" brushRef="#br0" timeOffset="243230.7471">22525 14111 0,'0'-35'0,"18"35"31,-1 53-15,1-18-16,-18 0 0,35 54 16,-35-37-1,18-16-15,-1 17 16,1-18-16,-18 0 0,18-17 0,-1 17 15,1-17-15,0-18 16,-18-18 0</inkml:trace>
  <inkml:trace contextRef="#ctx0" brushRef="#br0" timeOffset="243474.4607">22895 14023 0,'0'35'16,"0"0"-16,0 1 0,18 34 16,-18-34-1,18-1-15,-1 35 16,1-52-16,-1 35 15,1-18 1,0-17-16,-18 0 16</inkml:trace>
  <inkml:trace contextRef="#ctx0" brushRef="#br0" timeOffset="243724.2925">23178 14323 0,'17'0'46</inkml:trace>
  <inkml:trace contextRef="#ctx0" brushRef="#br0" timeOffset="244191.6674">23530 14182 0,'0'-18'16,"0"36"-1,-17-1 1,-1 1-16,18 53 16,-18-54-1,18 54-15,18-54 16,0 36-16,-1-35 15,36 0-15,-18-18 16,18 0-16,-35-18 16,17 0-1,-35 1-15,0-36 16,-17 35-16,-36-35 16,17 36-16,-16-1 15,16 0-15,1 18 16,17 0-16</inkml:trace>
  <inkml:trace contextRef="#ctx0" brushRef="#br0" timeOffset="244520.3274">23954 14199 0,'-53'0'16,"17"36"0,19 17-16,52 17 15,0-35 1,1 1-16,34-19 16,-35 1-16,-17-18 15,17 0-15,-17 0 0,0-18 16,-1 1-16,-17-19 15,0 19-15,0-19 16,-17 19-16,-1-1 0,-17-35 16,17 36-16,-35-19 15,36 19-15,-19 17 16</inkml:trace>
  <inkml:trace contextRef="#ctx0" brushRef="#br0" timeOffset="244920.9406">24448 14146 0,'0'-17'16,"17"17"15,-17 17-15,0 19-16,18 17 15,-1-18-15,1 53 16,0-53-16,35 54 16,-36-54-16,19 35 15,-36-34-15,0-19 16</inkml:trace>
  <inkml:trace contextRef="#ctx0" brushRef="#br0" timeOffset="246550.6267">19297 15275 0,'18'0'16,"-1"0"-16,36-17 15,-18 17 1,1-18-16,17 0 0,-18 18 15,-17 0 1,-1 0-16,-34 0 16,-1 0-16,18 18 15,-35 0-15,17-1 16,0 36-16,18-35 16,0 17-16,18 18 15,0-18-15,17 18 16,-17-17-16,-1 34 15,1-52-15,-18 35 16,-18-36-16,-17 1 16,17 0-16,-35-18 15,18 0 1,-35 0-16,52 0 16,0-18-16,1 18 15,34-18-15,19 18 16</inkml:trace>
  <inkml:trace contextRef="#ctx0" brushRef="#br0" timeOffset="246773.8784">19950 15416 0,'35'0'16,"0"0"-16,18-17 15,-35 17-15,17 0 16,-17 0-16,17 0 0</inkml:trace>
  <inkml:trace contextRef="#ctx0" brushRef="#br0" timeOffset="246894.301">20038 15593 0,'35'0'15,"0"0"-15,-17-18 16,35 1-16,-35-1 16</inkml:trace>
  <inkml:trace contextRef="#ctx0" brushRef="#br0" timeOffset="247495.8076">20638 15205 0,'-18'-18'0,"36"18"31,-1 0-31,1 0 0,35 0 16,-36 0 0,1 18-1,0-1-15,-18 19 16,-18-36-16,18 35 0,-18 0 15,1-17 1,17 17-16,0 0 16,0 1-16,17-1 15,-17-17-15,36 35 16,-36-36-16,0 1 16,17-1-16,-17 1 15,0 0-15,-17-1 16,-1-17-16,0 18 0,-35-18 15,36 0-15,-18 18 16,17-18-16,0 0 16</inkml:trace>
  <inkml:trace contextRef="#ctx0" brushRef="#br0" timeOffset="247935.3117">20973 15169 0,'17'0'15,"1"18"-15,35 0 16,0-18-16,-18 17 0,0-17 16,18 36-1,-35-19-15,-18 1 0,0 0 16,-18 34 0,1-34-16,-19 35 0,1-35 15,35-1-15,-18 19 16,36-1-1,17-17-15,1 17 16,-1-18-16,-35 1 16,18-18-16,-18 35 15,-18-35-15,-35 18 16,18-18-16,-36 0 16,18 0-16,-17 18 15,52-18-15,-17 0 16,17 17-16</inkml:trace>
  <inkml:trace contextRef="#ctx0" brushRef="#br0" timeOffset="248529.3074">21731 15434 0,'18'18'31,"52"-18"-15,-17 0-16,0 0 16,0 0-16,0 0 0,53 0 15,-71 0-15,0 0 16,-17 0 0,0 0-16,-36 0 0</inkml:trace>
  <inkml:trace contextRef="#ctx0" brushRef="#br0" timeOffset="248792.0239">22084 15328 0,'18'0'16,"-1"0"0,18 18-16,1-1 15,-1-17-15,0 18 0,18 0 16,-18-1-16,1 19 15,-19-19-15,-17 1 16,0 0 0,-35 17-16,17-17 15,-52 17-15,35-18 16,-36 1-16,53 0 16,-17-1-1,18-17-15</inkml:trace>
  <inkml:trace contextRef="#ctx0" brushRef="#br0" timeOffset="249419.961">22860 15240 0,'18'-18'15,"52"18"1,-35-17-16,18 17 15,-35 0-15,17 17 16,-17 1 0,-36 17-1,1 18-15,-1-35 16,0-1-16,1 36 16,17-35-16,0 0 0,17-1 15,1 19-15,0-19 16,17 1-16,0 0 15,1-1-15,-36 1 0,0-1 16,-53-17 0,17 0-16,-52 0 15,53 0 1,17-17-16,-35 17 16,71 0-1,35 0-15</inkml:trace>
  <inkml:trace contextRef="#ctx0" brushRef="#br0" timeOffset="250015.9106">23354 15222 0,'0'-17'16,"18"17"0,34 0-1,-16 0-15,17 0 0,-18 0 16,0 17-16,0 1 15,-17 0-15,0 17 16,-36 0-16,-17 0 16,17 1-16,-17-1 15,17-17-15,18-1 16,0 1-16,36 0 16,-19-1-16,18 19 15,-17-19-15,0 1 16,-18-1-16,0 1 15,-18 0 1,-35-18-16,36 0 16,-36 0-16,35 0 15,0 0-15,1-18 16,17 0-16</inkml:trace>
  <inkml:trace contextRef="#ctx0" brushRef="#br0" timeOffset="250175.5785">23901 15399 0,'-18'-18'0,"0"18"16,18 18-1</inkml:trace>
  <inkml:trace contextRef="#ctx0" brushRef="#br0" timeOffset="250494.3263">24148 15381 0,'-18'0'16,"0"18"-16,1-1 15,17 1-15,0 0 16,0 17-16,17-17 16,36-1-1,-17 1-15,-1-18 0,35-18 16,-52 1-16,17-1 16,-35 0-16,0-35 15,-17 36-15,-36-19 16,17 19-16,-34-1 15,17 18 1,35 0-16,-52-17 16,52 17-16,36 17 15</inkml:trace>
  <inkml:trace contextRef="#ctx0" brushRef="#br0" timeOffset="250820.9922">24853 15346 0,'-17'-18'15,"-19"18"-15,19 0 16,-19 0-16,-17 18 16,36-18-16,-1 53 15,18-36-15,0 1 0,53 35 16,-35-35-16,52 17 15,-34-17 1,-1-18-16,0 0 0,0 0 16,1-18-1,-36 0-15,0-17 16,0 17-16,-18-17 0,-17-18 16,-1 18-16,1 17 15,-35 1-15,52-1 16,-35 18-16,35 0 15</inkml:trace>
  <inkml:trace contextRef="#ctx0" brushRef="#br0" timeOffset="251399.2313">25100 15169 0,'18'0'0,"17"0"15,0 0-15,54 18 16,-37-18-1,1 35-15,-35-17 16,0 17 0,-18-17-16,0 0 0,-18 17 15,0-18-15,1 1 0,-1 17 16,0 1 0,18-19-16,18 36 15,0-35-15,-1 0 0,1 17 16,17-18-1,-35 1-15,-17 0 16,-19-1 0,1-17-16,-35 0 15,34 0-15,1 0 0,17 0 16,-17 0-16,17 0 0,-34 0 16</inkml:trace>
  <inkml:trace contextRef="#ctx0" brushRef="#br0" timeOffset="257694.4797">22895 13635 0,'-17'0'47,"17"18"47,17-18-32,1 0-62,0 0 16,-1 0 0,1-18-1,-1 18-15,1 0 0,17 0 16,-17 0 0,0 0-16,17 0 15,-17 0-15,17-18 0,-17 18 16,17 0-16,0 0 15,0 0-15,1 0 0,-1 0 0,53 0 16,-53 0 0,36 0-16,-18 0 15,17 0-15,-52 0 16,53 0-16,-54 0 16,19-17-1,-19 17-15,-34 0 16,-1 0-1</inkml:trace>
  <inkml:trace contextRef="#ctx0" brushRef="#br0" timeOffset="259252.8272">24077 15840 0,'18'0'31,"17"0"-15,0 0 0,1-18-16,87 18 15,-52 0-15,105 0 16,-53 0-16,124-18 15,-105 18-15,104 0 16,-122-17-16,-36 17 16,-17 0-16,-18 0 0,-18 17 15,-17-17-15,-18 18 16</inkml:trace>
  <inkml:trace contextRef="#ctx0" brushRef="#br0" timeOffset="264951.6075">4727 5080 0,'-17'0'0,"-1"0"31,36 0 32,-1 0-63,19 0 15,16 0 1,1 0-16,53 0 16,-53 0-16,0 0 0,53 0 15,-53 0-15,-18 0 16,36 0-16,-54 0 15,1 0-15</inkml:trace>
  <inkml:trace contextRef="#ctx0" brushRef="#br0" timeOffset="285217.8236">5027 13212 0,'0'-18'15,"-18"18"1,18-18-16,18 1 16,0-1-1,-1 0 1,36 18-16,-17 0 15,16 0-15,-16 0 16,-19 18-16,1-18 0,0 18 16,-18 35-16,0-36 15,0 36-15,0-35 16,-18 17 0,18-17-16,-18 17 15,18-17-15,0 17 16,0-18-16,0 1 15,18 0-15,0-1 0,-1 1 16,19 17-16,-19-17 0,19 17 16,-19-17-16,1 17 0,-1 18 15,-17-18-15,0 1 16,-35-1-16,-18 0 16,18-17-16,-36-1 15,36-17 1,-18 18-16,36-18 15,17-18 1,17 18-16</inkml:trace>
  <inkml:trace contextRef="#ctx0" brushRef="#br0" timeOffset="288593.5847">6085 13529 0,'0'18'16,"18"-18"0,0 0-1,35 0 1,-18 0-16,18 0 0,17-18 16,-17 18-16,-17-18 15,16 18-15,-16 0 16,-19 0-16,1 0 0,0 0 15,-18 18-15,-18-18 16,0 0-16</inkml:trace>
  <inkml:trace contextRef="#ctx0" brushRef="#br0" timeOffset="288788.1199">6191 13758 0,'53'18'15,"71"0"1,-36-18 0,-18 0-16,-52 17 15</inkml:trace>
  <inkml:trace contextRef="#ctx0" brushRef="#br0" timeOffset="312490.8092">9437 13194 0,'0'-18'15,"0"1"-15,0-1 32,-18 18-32,1 0 15,-1 0-15,0 0 0,-17 18 16,17-1 0,1 1-16,-1 0 0,0 52 15,1-52-15,34 52 16,-17-52-16,18 17 15,17-17-15,-17-1 16,17-17-16,18-17 16,-18-1-16,-17 1 15,0-19-15,17 1 0,-17-53 16,-1 53-16,-17-18 16,0 17-16,0-69 15,-17 16 1,-1 19-16,-17-36 15,17 71-15,0-18 0,-17 0 16,18 35-16,17 1 16,0 34-1,0 71 1,17-35-16,1 0 0,35 71 16,0-18-1,52 17 1,-87-70-16,17-18 0,1 18 15,-1-18 1,-35-17-16,18-18 0,-18 18 16,0-36-1</inkml:trace>
  <inkml:trace contextRef="#ctx0" brushRef="#br0" timeOffset="312772.4985">9860 13088 0,'18'71'16,"-1"-18"-1,-17-18 1,36 18-16,17 0 16,-36-36-16,36 1 15,-35-18-15,17-18 16,-17 1-16,17-36 15,-35 17-15,18-34 16,-18 17-16,0-35 16,0 53-16,0-18 15</inkml:trace>
  <inkml:trace contextRef="#ctx0" brushRef="#br0" timeOffset="313396.3612">9066 13741 0,'36'0'32,"-19"0"-32,36 0 0,0 0 15,18 0-15,105-18 16,-70 18-16,123-18 15,-52 1 1,-89 17-16,35 0 16,-70 0-16,0 0 0,-18-18 15,-17 18 1,-36 0-16,1 0 16</inkml:trace>
  <inkml:trace contextRef="#ctx0" brushRef="#br0" timeOffset="313985.384">9490 14111 0,'-36'0'16,"19"0"-1,-18 35-15,17-17 0,0 53 16,18-36-16,-17 18 16,34-18-1,1 0-15,0-17 16,-1 0-16,1-18 16,35-18-1,-36 0-15,19-52 16,-19 35-16,1-54 15,-18 54-15,18-53 16,-36 35-16,0-35 16,18 35-16,-35-18 15,35 54-15,-18-1 16,1 18-16,17 35 16,0 1-16,35 87 15,-17-52-15,35 52 16,-36-70-16,54 35 15,-54-53-15,19 1 16,-19-1-16,19-17 0,-19 17 16,1-17-1</inkml:trace>
  <inkml:trace contextRef="#ctx0" brushRef="#br0" timeOffset="314397.2669">10019 14058 0,'-35'0'16,"-1"0"0,19 35-1,-1-17-15,18 17 0,-18 36 16,36-36-16,17 36 15,-17-54-15,35 19 16,-35-36 0,-1 0-16,18 0 15,-17-18-15,17-17 16,-35 17-16,0-17 16,18 0-16,-18-18 15,-18 17-15,18 19 0,-17-1 16,34 36 15,1 35-31,0 0 16,17-18-16,0 35 15,0-34-15,1 17 16,-19-36-16,1 1 16,-18 0-16</inkml:trace>
  <inkml:trace contextRef="#ctx0" brushRef="#br0" timeOffset="318573.5057">17921 14587 0,'-18'0'0,"1"0"16,-1 0-16,1 0 15,17-17 1,17 17-1,1 0-15,-1 0 16,36 0-16,-17 0 16,52-18-1,-35 18-15,53 0 16,-53 0-16,35 0 16,-53 0-16,36 18 15,-36-18-15,0 0 16,-35-18-16,-18 18 15</inkml:trace>
  <inkml:trace contextRef="#ctx0" brushRef="#br0" timeOffset="318851.0586">18344 14376 0,'18'0'16,"-18"-18"-16,35 18 15,18 0-15,-17 18 16,34-1 0,-35 1-16,1 0 0,34-1 15,-52 1-15,0 0 16,-1-1-16,1 1 16,-18-1-16,-18 19 15,1-19-15,-19 19 0,-17-1 16,18-17-16,0-1 15,-1 1-15,19-1 16,-18 1-16,17 0 0,-35 17 16</inkml:trace>
  <inkml:trace contextRef="#ctx0" brushRef="#br0" timeOffset="329828.1866">7708 13264 0,'0'-17'0,"-17"17"16,-1 0-16,0 0 16,-17 17-1,-18 19-15,35-1 16,-17 18-1,35-18-15,-17 18 0,17-35 16,35 17 0,-18-35-16,36-18 15,-35 1-15,35-36 16,-35 18-16,17-54 16,-18 36-16,-17-35 15,0 53-15,-17-71 16,-1 71-16,-17-53 15,17 52-15,-17 1 16,17 35-16,18 35 31,0 36-31,18-18 16,35 88-16,-18-88 16,36 70-1,-36-87-15,0-1 0,36 35 16,-53-70-16,-1 18 0,1-18 15,-1 0 1</inkml:trace>
  <inkml:trace contextRef="#ctx0" brushRef="#br0" timeOffset="330268.8066">7902 12806 0,'36'17'16,"-19"-17"-16,54 0 15,-36 0-15,18 0 16,-18-17-16,18 17 0,-18-18 16,-17 18-1,-36 0 1,-35-17-1,18 17-15,-18 17 16,36 1-16,-19-1 16,36 1-16,-17 17 0,17 36 15,17-18-15,36 53 16,-17-53-16,16 35 16,-34-35-16,35 17 15,-53-34-15,0 16 16,-18-34-16,1 0 15,-36-1 1,18 1-16,-1-18 0,-34 0 16,52 0-16,0 0 15,1 0-15,-1 0 16</inkml:trace>
  <inkml:trace contextRef="#ctx0" brushRef="#br0" timeOffset="330618.8439">7285 13882 0,'18'0'15,"52"-18"1,-17 18-16,88-35 16,-53 35-16,0-18 15,1 1-15,69-1 16,-87 18-16,-18 0 0,17 0 15,-34 0 1,-19 0-16,-34 0 31</inkml:trace>
  <inkml:trace contextRef="#ctx0" brushRef="#br0" timeOffset="331573.646">7691 14270 0,'-18'-18'15,"0"18"-15,18 18 16,-35 0-16,17-1 16,1 18-1,-1 1-15,18-1 0,0 18 16,0-18-16,18-17 15,-18 17-15,35-17 16,-17-1-16,35-34 16,-36-1-16,18 0 0,1-52 15,-19 35 1,-17-18-16,18-53 16,-18 71-16,-18-18 0,1-53 15,-1 71-15,-17-54 16,17 72-16,1-19 15,17 19-15,0 34 32,0 72-32,17-36 15,1 52-15,-1-52 16,19 36 0,-1-54-16,0 35 15,-17-34-15,0-1 16,-18-17-16,17-1 15</inkml:trace>
  <inkml:trace contextRef="#ctx0" brushRef="#br0" timeOffset="331863.8186">7973 14146 0,'17'36'16,"19"34"0,-1 18-1,0 1 1,-17-54-16,17 18 16,-17-18-16,17-17 15,-17-18-15,-1 0 0,19-18 16,-19-35-1,-17 18-15,18 0 0,-18-18 16,0-18 0,-18 18-16,18 36 0,0-19 0,-17 19 15</inkml:trace>
  <inkml:trace contextRef="#ctx0" brushRef="#br0" timeOffset="334018.7795">8132 13758 0,'17'0'47,"1"-17"-31,-1 17-1,1-18-15,0 18 16,-1 0-16,1 0 0,17 0 15,-17 0-15,0 0 16,-1 18-16,1-18 0,-1 0 16,1 0-16,0 0 15</inkml:trace>
  <inkml:trace contextRef="#ctx0" brushRef="#br0" timeOffset="347357.6556">11553 11412 0,'-17'-17'16,"-1"17"-16,1-18 15,-19 18-15,19 0 16,-36 35 0,35-17-16,0 0 0,1 17 0,-18 0 15,35 0-15,-18 1 16,18 17-16,-18-18 0,36 18 16,0-35-16,52-1 15,-35-17-15,36-35 16,-36 0-16,-17-1 15,17 1-15,-17 0 0,-1-36 16,-17 36-16,0-36 16,0 36-1,-17 0-15,-1 17 16,0 36 0,18 17-16,0 18 15,18 35 1,17-53-16,1 36 15,-1-36-15,0 1 0,-17-19 16,35 1-16,-36 0 16,1-18-16,0 17 0</inkml:trace>
  <inkml:trace contextRef="#ctx0" brushRef="#br0" timeOffset="347808.059">12118 11518 0,'18'0'31,"17"0"-15,0 0-16,0 0 0,1 0 15,70-17-15,-54 17 16,37-18-16,-36 18 16,-1 0-1,-16 0-15,-1 0 16</inkml:trace>
  <inkml:trace contextRef="#ctx0" brushRef="#br0" timeOffset="348075.583">12594 11377 0,'18'0'16,"35"18"-1,0-18-15,-36 0 16,36 17-16,-18 1 0,-17 0 16,0-1-1,-18 19-15,-18-19 16,-35 36 0,36-53-16,-1 18 0,-35-1 15,35 1-15,1-18 16,17-18-1</inkml:trace>
  <inkml:trace contextRef="#ctx0" brushRef="#br0" timeOffset="348843.9648">13300 11289 0,'0'18'15,"17"17"1,1 35-16,-18-34 0,0-1 15,18 0-15,-1 36 16,1-54-16,17 19 16,-17-19-16,17-17 15,-17-17 1,-1-36-16,-17 17 16,18-34-1,-18 17-15,0 18 0,0-1 16,0 1-16,0 0 15,0 53 1</inkml:trace>
  <inkml:trace contextRef="#ctx0" brushRef="#br0" timeOffset="349443.7212">13847 11465 0,'17'0'16,"1"0"-1,52-17-15,-34 17 16,17 0-16,-1 0 0,1 17 16,0-17-16,36-17 15,-37 17-15,-16 0 0,17-18 16,-36 18-16,1-18 15</inkml:trace>
  <inkml:trace contextRef="#ctx0" brushRef="#br0" timeOffset="349728.339">14323 11307 0,'17'0'16,"19"17"-16,17 1 16,-36-18-16,71 35 15,-35-17 1,-17-1 0,-19 1-1,-34 17 1,-19-17-16,-17 0 15,36-18-15,-1 0 16,36 0 0</inkml:trace>
  <inkml:trace contextRef="#ctx0" brushRef="#br0" timeOffset="350046.0988">14870 11183 0,'53'0'16,"-36"-18"-16,36 18 16,-18-17-16,1-1 15,-1 18-15,-17 0 0,-1-17 0,1 17 16,-18 17 0,-35-17-1</inkml:trace>
  <inkml:trace contextRef="#ctx0" brushRef="#br0" timeOffset="350289.2822">15028 11254 0,'0'35'16,"36"0"0,-19 18-16,1-18 0,-18 18 15,18 0 1,-1-18-16,-17 1 15,0-19-15,0 1 16,0 0-16,-17-18 16,-19 0-1,19 0-15,-36-18 16,35 18 0,-17 0-16,0 0 15,-36 18-15</inkml:trace>
  <inkml:trace contextRef="#ctx0" brushRef="#br0" timeOffset="352184.8619">1993 15081 0,'-17'0'16,"34"0"30,18 0-30,-17 0-16,0 0 0,52-17 16,36-1-1,-53 18-15,0-18 0,106 1 16,-89-1-16,18 18 16,89-18-16,-89 18 15,88-17 1,-87 17-16,-1 0 0,0-18 15,0 18-15,71-17 16,-88-1-16,-1 18 0,-17-18 16,18 1-16,17-1 15,-71 18-15,19 0 0,-19 0 16,19 0-16,-19 0 16,1 0-16,-18 18 15,0-1-15,0 1 16</inkml:trace>
  <inkml:trace contextRef="#ctx0" brushRef="#br0" timeOffset="357496.8661">9948 14870 0,'0'-18'15,"18"18"1,-36 0 47,18 18-17,-17-1-30,17 1-16,-18 35 16,18-18-1,0-17-15,0 17 16,18-17-16,-1-1 0,1 1 0,53 17 16,-36-17-1,71-18-15,-36 0 16,-17 0-16,71-18 15,-89 1-15,53 17 16,-70-18-16,17 18 16,-35-18-1,-18 18-15</inkml:trace>
  <inkml:trace contextRef="#ctx0" brushRef="#br0" timeOffset="358197.9077">9701 14975 0,'0'18'16,"0"0"-1,18-36 17,-18 0-17,18 1-15,-1-1 16,1 1-16,0-19 15,-18 19-15,17-1 0,-17 0 16,18 1-16,0-1 16,-1 0-16,1 18 15,-1 0 1,1 0-16,0 18 16,17 0-16,-17-1 15,-1-17-15,1 18 16,17 0-16,0-18 15,-17 0-15</inkml:trace>
  <inkml:trace contextRef="#ctx0" brushRef="#br0" timeOffset="361155.7622">7990 14923 0,'0'17'47,"-17"18"-32,17 18-15,0-17 16,17-19-16,1 36 15,0-18-15,17 1 16,18-1 0,-18-35-16,0 18 15,1-18-15,-19 0 0,36 0 16,-35-18-16,-18 0 16</inkml:trace>
  <inkml:trace contextRef="#ctx0" brushRef="#br0" timeOffset="361556.5369">7796 15046 0,'-17'0'15,"17"18"-15,17-18 16,-17-18 0,18 18-16,0-35 15,-18 17-15,17-17 16,1 17-16,0-17 15,-18 17-15,17 1 16,-17-1-16,18 0 16,0 18-1,-1 18 1,1-18-16,-1 0 16,1 18-16,0-1 0,-1-17 15,19 18-15,-1 0 16,-17-18-16</inkml:trace>
  <inkml:trace contextRef="#ctx0" brushRef="#br0" timeOffset="372406.7082">25153 13000 0,'-18'-18'15,"36"18"16,17 0-31,-17 0 16,53 0 0,-1-17-16,-35 17 15,1 0-15,17-18 16,-18 18-16,-18 0 16,1-18-16,17 18 15,-17 0-15,0 0 16,-18 18-16,0 0 15,17-18 1,-17 17-16,0 1 0,0 35 16,0-36-16,-17 36 15,17-17-15,17 34 16,-17-17-16,0-18 16,0 18-16,0 0 0,18 0 15,-18 0-15,0 71 16,0-72-16,18 1 0,-18 0 15,17 53 1,-17 0-16,0-71 16,18 18-16,-18-18 0,0 54 15,18-54-15,-18 0 16,0 18-16,0-18 16,0 1-16,0-1 15,0 0-15,0-17 16,17 17-16,-17-17 15,18-1-15,-18 36 16,17-35-16,1 17 16,-18-17-16,18-1 15,-18 1 1,0 0-16,-18-18 16,18 17-16,-18 1 31,1-18-16,-1 0 1,1 0-16,-1 0 0,-35 0 16,18 0-16,17 0 15,-17 0-15,-1 0 0,-16 18 16,16-18 0,1 0-16,-18 0 0</inkml:trace>
  <inkml:trace contextRef="#ctx0" brushRef="#br0" timeOffset="374363.7676">22860 13653 0,'-18'0'16,"18"-18"15,-17 18-31,17 18 47,-18-18 0,36 0 31,-1-18-78,19 18 16,-19 0-16,36 0 15,-35 0 1,17 0-16,36 0 16,-18-18-16,17 18 15,-17 0-15,18 0 16,-36 0-16,53 0 15,-53 0-15,36 0 16,-36 0-16,18 0 16,-18 0-16,-17 0 15,35 0-15,18 0 16,-54 0-16,1 0 16,17 0-16,0 0 15,-17 0-15,0 0 16,-1 18-1,1-18 1,-36 0 0</inkml:trace>
  <inkml:trace contextRef="#ctx0" brushRef="#br0" timeOffset="376243.3322">23336 14693 0,'-17'0'15,"34"0"63,1 0-62,0 0 0,-1 0-16,18 0 15,-17 0-15,0 0 16,-1 18-16,1-18 0,17 0 0,1 0 16,-1 0-1,35 0-15,-34 0 16,52 0-16,-53 0 15,53-18-15,-52 18 16,52 0-16,-35 0 16,53 0-1,-54 0-15,37 0 16,-36 0-16,35 0 16,-53 0-16,36 0 15,-54 18-15,36-1 16,-35-17-16,17 0 15,-17 18-15,-1-18 16,1 0-16,-36 0 31,1-18-31</inkml:trace>
  <inkml:trace contextRef="#ctx0" brushRef="#br0" timeOffset="378895.4558">2946 16387 0,'-36'0'15,"1"0"1,0 0-1,35 17-15,-35 1 16,17-1-16,18 19 0,-18-19 16,1 54-16,17-36 15,0 0-15,0-17 0,17 0 16,19-1-16,-19-17 16,19 0-1,-19-17-15,1-1 0,17-52 16,-17 34-16,-1-34 15,-17 17-15,0-35 16,0 35-16,-17-53 16,-1 53-1,0-35-15,1 52 16,-18-16-16,17 52 16,18-18-1,0 36-15,0-1 0,0 1 16,18 17-16,-1 18 0,18 53 15,-17-53 1,17-18-16,18 71 16,-17-71-16,16 36 15,-16-36-15,17 0 16,-36-17-16,36-18 16</inkml:trace>
  <inkml:trace contextRef="#ctx0" brushRef="#br0" timeOffset="379201.6849">3316 16263 0,'0'35'16,"0"36"-1,18-36-15,-1 0 0,19 1 16,-19-19-16,1 1 0,0-18 15,-1 0 1,1-18-16,0-17 16,-18-18-1,0 18-15,0 17 0,0-52 16,0 34 0,0 1-16,17 0 15,-17 17-15,0 1 0,35-1 16,-17 18-1,0 0 1</inkml:trace>
  <inkml:trace contextRef="#ctx0" brushRef="#br0" timeOffset="379679.9659">2417 17039 0,'17'0'15,"36"-17"1,53 17-1,-36 0-15,54 0 16,52 0 0,-87 0-16,-1-18 0,0 18 15,0 0-15,-17-18 16,17 18-16,-35 0 0,53 0 16,-53 0-16,-1 0 15,-34 0 1</inkml:trace>
  <inkml:trace contextRef="#ctx0" brushRef="#br0" timeOffset="380213.1558">2787 17445 0,'-53'53'16,"18"0"-1,17-18-15,0 0 16,18 18-16,0-18 0,0 1 0,0-1 15,0-17-15,18-1 0,35 1 16,-35-18 0,17 0-16,-17-18 15,-1 1-15,1-19 0,0 1 16,-1-71-16,-17 71 16,0-71-1,0 71-15,-17-53 16,-1 35-16,0-18 15,1 36-15,-1 17 16,0 18-16,1 0 16,17 53-16,0-18 15,0 1-15,17 17 0,1 35 16,0-53 0,17 18-16,18 35 15,-36-52-15,19-1 0,17 0 16,-36-17-16,19-1 15,-19 1-15,1-18 16,-18-18-16</inkml:trace>
  <inkml:trace contextRef="#ctx0" brushRef="#br0" timeOffset="380613.8716">3369 17445 0,'-18'0'0,"-17"-18"16,17 18-16,1 0 0,-18 0 16,17 18-16,0 35 15,18-18-15,0 36 16,18-18-16,0-18 15,-1-18-15,18-17 16,-17 0 0,17-17-16,-17-18 15,-18-18-15,0 17 16,0 19-16,0-19 0,-18 36 16,18-35-16,-17 35 15,34 18 1,1 35-1,35 17 1,-35-34-16,17-19 0,0 1 16,0-1-16,1 1 0,-1-18 15</inkml:trace>
  <inkml:trace contextRef="#ctx0" brushRef="#br0" timeOffset="380993.1399">4163 16986 0,'17'0'16,"1"0"-1,17 0-15,54-17 16,-54 17-16,18 0 0,-18 0 16,18-18-16,-35 18 15,-1 0-15</inkml:trace>
  <inkml:trace contextRef="#ctx0" brushRef="#br0" timeOffset="381144.5577">4269 17163 0,'17'17'16,"1"-17"-16,35 18 16,-18-36-16,36 1 15,-18-1 1,-18 18 0</inkml:trace>
  <inkml:trace contextRef="#ctx0" brushRef="#br0" timeOffset="381441.9762">4886 16669 0,'0'17'16,"-18"19"-1,18 52 1,0-35-16,0 0 0,0 105 16,18-87-16,-18 17 15,18 71 1,-18-106-16,17 17 0,-17 1 15</inkml:trace>
  <inkml:trace contextRef="#ctx0" brushRef="#br1" timeOffset="392699.124">3404 9790 0,'-17'-18'62,"-1"18"-46,0-18-1,-35 18-15,18 0 16,-35 0 0,34 0-16,-52 0 15,35 0-15,-53 0 16,54 18-16,-19-18 0,-35 0 15,71 0-15,-18 0 16,0 0 0,18 0-16,17 0 0,0 0 15,1 0-15,-18 18 16,17-1-16,0-17 0,1 18 16,-1-18-16,0 18 15,1-1-15,17 1 0,-18-1 16,0 19-1,18 17-15,-17-36 16,17 19-16,-18 16 16,18 1-1,0 0-15,0 35 0,-17-52 16,17 87 0,-18-70-16,18 88 15,-18-88-15,18 71 16,0-71-16,-17 70 15,17-52-15,0 34 16,0-52-16,0 53 16,17-71-16,-17 54 15,0-54-15,0 53 16,0-53-16,0 54 16,0-36-16,0 17 15,0-35-15,0 1 16,-17 17-1,17-18-15,0 0 16,17 0 0,-17-17-16,0 0 0,0-1 15,0 1-15,0 0 16,18-18-16,-18 17 16,18-17 46,-1 0-31,1 0-15,-1 0 0,1 0-16,0 0 15,-1 0 1,1 0-1,17-17-15,-17 17 16,0 0-16,-1 17 16,18-17-1,-17 0-15,0 0 16,17 0 0,-17 0-16,-1 0 15,1 18-15,0-18 16,-1 17-1,1-17 1,-1 0 0,1 0-16,0 0 15,-1 0-15,1 0 16,0 0-16,-1 0 16,1 0-1,0 0 1,-1 0-1,1 0-15,0 18 16,34-18-16,-34 0 16,35 0-16,-35-18 15,52 18 1,-35 0-16,36 0 16,-18 0-16,17 0 15,-17-17-15,36 17 16,-36 0-16,52-18 15,-52 18-15,53 0 16,-53 0-16,70-17 16,-70 17-16,0 0 15,71 0-15,-18 0 16,-36 0-16,-17 0 16,0 0-16,70 17 15,-70-17-15,18 0 16,-18 18-16,17-18 0,54 0 15,-54 0 1,-17 0-16,88 0 0,-70 0 16,70 0-1,-53 0-15,53 0 16,-70 0-16,0-18 0,-1 18 16,54 0-16,-54-17 15,54 17-15,-54-18 16,-17 0-16,18 18 15,-18-17-15,-1 17 0,1-18 0,36 18 16,-36 0 0,35-18-16,-18 18 15,-52 0-15,17 0 16,-17 0-16,17 0 16,-17 0-16,-18-17 15,17 17 1,-17-18 15,18 0-15,-18 1-16,0-18 15,18 17-15,-18 0 16,17 1-16,1-36 16,-18-18-1,18 18-15,-18-35 16,17 35-16,-17 0 0,0-17 0,0 17 15,0-88 1,18 70-16,-1-70 16,-17 70-16,18 1 0,-18-1 15,18 18-15,-1-35 16,-17 53-16,0 0 0,18-1 16,-18-34-1,18-1-15,-18 36 16,0 0-16,0-1 0,-18-34 15,18 52 1,0-17-16,-18-18 0,1 35 16,-1-17-1,18 17-15,-35 1 16,17-1-16,1 18 16,-1-17-16,-35-1 15,35 18-15,-35-18 16,18 18-16,-35-17 15,17 17-15,-35-18 16,35 0-16,-53 1 16,35 17-16,-52-36 15,52 19-15,-88-1 16,71 1-16,-71-19 16,71 19-16,-88-1 15,88 0 1,-106-17-16,88 17 15,-88-17-15,88 35 16,-88-35-16,88 35 16,-88-18-1,88 18-15,-88 0 16,106 18-16,-71-1 16,89 1-16,-18-18 0,-36 18 15,18-1 1,71 1-16,0-18 15,17 18-15</inkml:trace>
  <inkml:trace contextRef="#ctx0" brushRef="#br1" timeOffset="394206.5356">6368 12153 0,'0'0'0,"-18"0"0,18-17 16,-18 17-16,18 17 62,0 36-62,0-35 16,0 17-16,0-17 0,36 35 16,-19-36-16,54 1 15,-1-18 1,-34 0-16,70-18 15,-71 18-15,18-17 16,35-19-16,-35 1 16,-18 17-16,36-17 15,-36 17-15,18 1 0,-18-1 16,0 1-16,54-36 16,-54 35-16,18 0 15,0-17-15,-18 17 16,-17 18-16,17 0 15,0 0-15,-17 0 0,-1 0 16,1 18-16,-18 0 16,18-1-16,-1 19 15,-17-19-15,18 19 0,-18 16 16,0-34-16,0 17 16,0 1-16,18-19 15,-18 1-15,0 17 16,17-35-16,-34 0 31</inkml:trace>
  <inkml:trace contextRef="#ctx0" brushRef="#br1" timeOffset="394483.3923">7444 12259 0,'0'0'0,"0"18"16,17 17 0,-17-17-16,18 35 15,0-18-15,17 0 16,-18-17-16,1-18 0,0 17 16,-1-17-16,1 0 15,17-17-15,1-1 16,-1-17-16,0-18 15,-17 35-15,-1 1 16,1-1-16,-18 0 0,18 1 16</inkml:trace>
  <inkml:trace contextRef="#ctx0" brushRef="#br1" timeOffset="395523.1935">7920 15646 0,'-18'0'15,"18"-18"-15,18 0 16,17 18 0,-17 0-16,17 36 15,-17-19-15,-1 1 16,1 0-16,0 17 15,-1-17-15,-17-1 0,18 18 16,0 1 0,-18-19-16,0 1 15,0 0-15,0-1 16,0 1-16,0 17 16,17-35-1,1 35-15,-18-17 16,17-18-16,-17 18 15,-17-1 1,-1-17 0,1 0-16,-19 18 0,1-18 15,17 0-15,1-18 16,-1 18-16,0 0 16,18-17-16</inkml:trace>
  <inkml:trace contextRef="#ctx0" brushRef="#br1" timeOffset="396479.7086">7761 15575 0,'-18'-17'15,"1"17"1,-1-18 0,18 0-1,18 18 1,-1-17-1,19 17 1,-19 0-16,54 0 16,-53 0-16,52 17 15,-52-17-15,35 36 16,-18-36-16,0 52 16,-17-34-16,-18 17 15,0-17-15,0 17 16,-18-17-16,18 0 15,-35-1 1,17-17-16,1 0 0,-36 18 16,35-18-16,1-18 15,-19 18-15,1 0 16,17-17-16,1 17 16,34-18-1,1 18-15,35 18 0,-18-18 16,36 35-1,-18-18-15,17 19 16,-17-19-16,0 36 16,-35-17-16,-1-1 15,-17-18-15,-35 19 16,17-19-16,-70 1 16,35-18-16,0 0 15,-52 0-15,52-18 16,0 1-16,-18-1 15,36 18-15,35-18 16,-18 18-16,36 0 0,-1 0 16,1 0-16</inkml:trace>
  <inkml:trace contextRef="#ctx0" brushRef="#br1" timeOffset="397847.7598">4163 15804 0,'-18'0'0,"1"-17"15,-1 17-15,0-18 0,1 18 16,-1 0-16,-35-17 16,18-1-16,-1 18 0,-16-18 15,-54 1 1,53 17-16,-88-18 15,70 18-15,-105-18 16,105 18-16,-105 0 16,88 0-16,-71 36 15,88-19-15,-17 1 0,-53 35 16,88-36 0,0 1-16,-35 17 15,53-17-15,17-18 0,-35 35 16,53-17-16,0 17 15,0-17-15,18 35 16,-18-36 0,17 19-16,-17-1 15,0 18-15,0 35 16,0-17-16,0-18 0,-17 17 0,-1 89 16,1-89-1,17 19-15,-18 16 0,18-16 16,-18 105-16,18-89 15,-17-16-15,17-1 0,0 18 16,0 52 0,0-87-16,0-18 0,0 0 0,0-18 15,17 0-15,-17 18 16,18-35-16,17 0 16,-17-1-16,70 1 15,-35-18-15,88 18 16,-53-1-16,124-17 15,-89 0-15,142 0 16,-106 0 0,158 18-16,-140-18 15,175 0-15,-175 0 16,176 0-16,-195-18 16,107 1-1,-142-1-15,71 0 16,-105 1-16,16-19 15,-69 36-15,-1-53 16,-35 36-16,-18-71 16,1 35-16,-36-88 15,35 52-15,-17-87 16,17 70-16,-17-88 16,35 71-16,-35-142 15,35 142-15,0-107 16,-18 124-16,18-17 15,0 88 1,-18-36-16,18 53 16,-53-34-16,18 34 15,-35 0 1,17 1-16,-18 17 0,-88-18 16,71 18-16,-18-18 0,-105 18 15,105 0 1,0 0-16,18 18 15,0-18-15,17 18 0,-52-1 16,70 1-16,0-18 16</inkml:trace>
  <inkml:trace contextRef="#ctx0" brushRef="#br1" timeOffset="398798.7383">6562 17180 0,'0'18'15,"17"0"-15,1 17 16,17-18-1,36 19-15,-36-19 16,18 1-16,70 17 16,-52-17-16,88 17 15,17-17 1,-88 0-16,124-1 16,-106 1-16,17-18 0,-17 0 15,123-18-15,-123 1 16,18-1-16,-18-17 15,-1 17-15,1-17 0,106-36 16,-106 18-16,70-35 16,-88 35-16,71-35 15,-106 35-15,70-88 16,-52 70-16,17-70 16,-52 71-16,52-89 15,-71 88-15,36-70 16,-35 88-16,0 0 15,-1 0-15,-17 18 16,0-18-16,0 18 16,0-18-1,0 35-15,0 1 0,0-1 16,0 1-16,-17-1 0,17 0 16,0 1-1,-18 17 1</inkml:trace>
  <inkml:trace contextRef="#ctx0" brushRef="#br1" timeOffset="399099.1353">9772 15699 0,'0'-18'16,"18"18"-16,-18-18 0,53-35 15,-18 36-15,0-18 16,18-18-16,18 0 16,-54 17-16,18 1 15,-17 17 1,0 18-16,-1-17 16,1 34-1,-18 36-15,18-17 16,-1-1-16,1 0 0,17 18 15,18 0 1,-35-35-16,-1-1 16,1-17-16</inkml:trace>
  <inkml:trace contextRef="#ctx0" brushRef="#br1" timeOffset="400407.7976">9366 15505 0,'-17'0'16,"17"17"-1,0 1 1,17 17-16,1 36 16,-18-18-16,0-18 0,0 18 15,18-18-15,-18 18 16,17-35-16,-17-1 0,0 1 16</inkml:trace>
  <inkml:trace contextRef="#ctx0" brushRef="#br1" timeOffset="401625.5781">8573 15663 0,'-18'0'0,"36"0"31,34 18-15,-34 0-1,17 17-15,1-17 16,-19-1-16,19 1 0,-1-1 0,-18 1 16,19 17-1,-19-35-15</inkml:trace>
  <inkml:trace contextRef="#ctx0" brushRef="#br1" timeOffset="401815.1553">8767 15593 0,'-36'35'16,"-17"0"0,18 1-16,0 17 15,17-36-15,1 36 16,-1-18-1</inkml:trace>
  <inkml:trace contextRef="#ctx0" brushRef="#br1" timeOffset="402786.3023">7161 15628 0,'0'18'47,"0"-1"-32,-35-17-15,17 18 16,1-18-16,-36 0 16,35 0-16,-52 0 15,34 0-15,-34-35 16,17 17-16,-53-17 15,53 17-15,-70-52 16,70 34-16,-53-52 16,53 35-16,-53-53 15,53 53-15,-52-52 16,69 34-16,-52-35 16,53 53-1,-36-53-15,36 71 16,-18-18-1,35 18-15,1 17 0,-1 18 0,0-17 16,18-1 0,0 36 15,0-1-31,0 1 16,0 0-16,-17 17 15</inkml:trace>
  <inkml:trace contextRef="#ctx0" brushRef="#br1" timeOffset="403115.6946">5327 14852 0,'0'-18'31,"18"-17"-15,-1 0-16,1-71 15,0 53-15,-1-70 16,1 70-16,-18-53 16,17 71-16,-17-18 15,0 35-15,18 18 16,0 0-16,17 35 15,0 1-15,36 16 16,-36-16-16,53 17 16,-52-36-16,-1 1 15</inkml:trace>
  <inkml:trace contextRef="#ctx0" brushRef="#br2" timeOffset="415883.3006">15046 7920 0,'0'-18'31,"0"1"-15,0-1-16,0 0 15,-18 1 1,1-1-16,-1 18 0,-17 0 15,0 0 1,17 18-16,0-1 0,-17 1 16,17 17-16,1 18 15,17-18-15,0 1 0,17-19 16,19 36-16,-19-35 16,36 0-16,0-18 15,-35 0-15,35-36 16,-36 19-1,1-19-15,0-34 16,-18 35-16,0-1 0,-18-17 16,18 0-16,-18 0 15,1 1-15,-19-72 0,1 36 16,17 53 0,18 70 15,0 0-31,18 53 0,0-35 15,-1 0-15,19 0 0,17 18 16,-18-36 0,-18-17-16,19-1 0,-19 1 15,1-18-15,17 18 16,-17-18-16</inkml:trace>
  <inkml:trace contextRef="#ctx0" brushRef="#br2" timeOffset="416399.7106">15434 7620 0,'-18'0'16,"36"-18"-16,17 1 15,-17-1-15,35 0 16,-18 18-16,-17-17 16,17 17-16,-17-18 0,-1 18 15,-34 0 16,-19 18-31,19-18 16,-1 17-16,-17 1 16,17 0-16,1 17 0,-1 18 15,18 0 1,18-18-16,-1 0 0,19 36 16,-19-53-16,1 17 15,-1-17-15,1-1 0,-18 1 16,18-1-16,-36-17 15,0 18 1,-34-18-16,16 18 16,1-1-16,17-17 15,-17 18-15,17-18 16,1 0 0</inkml:trace>
  <inkml:trace contextRef="#ctx0" brushRef="#br2" timeOffset="416740.0761">14482 8396 0,'35'0'16,"18"0"-16,0 0 0,0 0 15,88 0 1,-53-18-16,0 18 0,18-17 15,88-1-15,-88 18 16,53-17 0,-107-1-16,37 0 0,-72 18 15</inkml:trace>
  <inkml:trace contextRef="#ctx0" brushRef="#br2" timeOffset="417418.7111">14958 8731 0,'-53'0'16,"0"18"-1,35 0-15,-17 17 16,17 0-16,-17 18 0,35-35 16,0 17-16,18 18 15,-1-36-15,1 1 16,35 0-1,-35-1-15,-1-17 0,36-17 16,-35-1-16,-18-17 0,17 17 16,-17-52-1,0 34-15,0 1 0,-17-18 16,-1 18-16,-17-71 16,17 36-16,-17-36 15,17 70-15,1 1 16,17 70-1,35 71 1,-17-35-16,35 35 16,-36-36-16,36 36 15,-35-71-15,35 36 16,-36-36-16,1 0 16,0-35-1</inkml:trace>
  <inkml:trace contextRef="#ctx0" brushRef="#br2" timeOffset="417784.319">15205 8696 0,'0'18'15,"17"-1"-15,-17 1 0,18 0 0,0 17 16,-1-18-16,1 19 0,17-1 16,-17-17-1,-1 17-15,1-17 16,0-1-16,-1-17 15,-17-17-15,18-1 16,0-53 0,-1 18-16,-17 18 15,18-18-15,17-53 16,-17 18 0,-18 71-16,0-1 15</inkml:trace>
  <inkml:trace contextRef="#ctx0" brushRef="#br2" timeOffset="419226.2336">14376 7161 0,'-18'0'0,"18"-17"16,0-1 0,18 18-1,35 0 1,0 18-16,35-18 16,-35 0-16,0 0 15,52 0-15,-52 0 16,-17 0-16,-1 0 0,-17 0 15,-1 0-15,-34 0 32,-54 0-32,36 0 15,-18 0-15,-53 0 16,53 0-16,-70 17 16,70-17-16,0 0 15,0 0-15,35 0 0,1 18 16,-1-18-16,36-18 15,70 18 1,-53 0-16,88 0 16,-70 0-16,0 0 0,18 0 15,35 0 1,0 0-16,-89 0 16,1 0-16,-1 0 0,-34 0 15,-1 0-15,-35 0 16,0 0-1,18-17-15,-71 17 16,53 0-16,-35-18 16,35 18-16,0-18 15,36 18-15,34 0 16,54 0 0,-18 0-16,0 0 15,52 0-15,-52 0 16,0 0-16,-17 0 0,-1 0 15,-17 0-15,-1 0 16,-34 0-16,-19 0 16,-34 0-1,34 0-15,1 0 16,-18 0-16,18 0 0,-18 0 16,35 0-1,1 0-15,34 0 16,36 0-1,-17 0-15,-1-17 0,53 17 16,-70 0-16,-1 0 16,1 0-16</inkml:trace>
  <inkml:trace contextRef="#ctx0" brushRef="#br2" timeOffset="421595.3153">12841 6279 0,'-18'0'31,"1"0"47,-18 0-62,17 0-16,-17 18 16,17-18-16,-17 0 0,-1 0 15,1 0-15,-35 0 16,34 0-16,1 0 0,-18 0 15,0 0-15,-53 0 16,36 0-16,17 0 16,-18-18-16,1 18 0,-54-17 15,54 17-15,-18 0 16,17-18-16,-17 18 16,0-17-16,-89-1 15,71 18-15,18 0 0,-123-18 16,105 1-16,0 17 15,0 0-15,-106-18 16,107 18-16,-19-18 0,-88 1 16,107 17-16,-1-18 15,-106 0-15,106 1 16,0 17-16,-17-18 16,17 18-16,-123-17 15,105-1-15,1 18 0,17-18 16,0 1-16,-123-1 15,123 0-15,0 1 0,0-1 16,1 0-16,-107-17 16,106 17-16,0 1 15,0-1-15,18-17 0,-106 0 16,88-1 0,18 1-16,-71-35 0,89 34 15,-18 1-15,-36-18 16,54 18-16,-54-36 15,54 54-15,17-19 16,17 19-16,-52-36 16,35 35-16,36 0 0,-19 1 15,-17-36 1,36 53-16,-1-35 16,1 17-16,17 36 31,17-18-16,-17 17-15,0 1 16,0 0-16,0-1 16</inkml:trace>
  <inkml:trace contextRef="#ctx0" brushRef="#br2" timeOffset="422198.7143">5556 5539 0,'18'0'47,"-18"-18"-31,18 0-16,-1-35 16,-17 36-16,0-18 15,0-1-15,0-34 16,0 34-16,0-17 0,0 18 15,0 0-15,-17-36 16,17 54-16,0-1 16,0 0-16,0 36 15,52 17 1,1 18 0,0-35-16,-17 0 0,16-1 15,37-17-15,-54 0 16,18 18-16,-35-18 15</inkml:trace>
  <inkml:trace contextRef="#ctx0" brushRef="#br2" timeOffset="423641.2352">6156 3563 0,'0'0'0,"-18"-18"16,-17-17-16,0 18 16,0-1-16,-1 18 15,-17 0 1,36 0-16,-36 53 16,35-36-16,0 54 15,1-36-15,34 18 16,1-35-16,35-1 15,-18-17-15,1 0 16,-19-17-16,54-36 16,-54 18-16,1 17 0,0-35 15,-1 18-15,-17 0 0,0-1 16,0 1-16,-17-18 0,-1-18 16,0 54-16,18-1 15,-35-17 1,35 53-16,-17-1 15,17 36-15,0-18 16,0 18-16,17-17 0,36 34 16,-18-35-16,36 1 15,-36-19 1,-17 1-16,17-18 0,-17 0 16</inkml:trace>
  <inkml:trace contextRef="#ctx0" brushRef="#br2" timeOffset="424041.9787">6315 3210 0,'17'-17'16,"19"-1"-1,34 0-15,-35 1 16,18-1-1,-17 18-15,-19 0 16,-34 18 0,-1-1-1,-17 19-15,17-19 16,0 19-16,18-1 16,0 0-16,18 0 15,0 1-15,-1-1 0,1 0 0,17 36 16,-17-54-16,0 19 15,-1-1 1,-17-17-16,-17-1 0,-19 1 16,19-18-16,-54 0 15,36 0-15,-18 0 16,18 0-16,-1 0 16,19 0-16,17 18 15</inkml:trace>
  <inkml:trace contextRef="#ctx0" brushRef="#br2" timeOffset="424331.1133">5539 4057 0,'-18'18'16,"36"-18"-16,35 0 16,-1 0-16,90-36 15,-72 36-15,18-17 16,18-1-16,88-17 16,-88 17-16,88-17 15,-106 17-15,-17 1 16,-18 17-16,-18 0 0,-17 0 15</inkml:trace>
  <inkml:trace contextRef="#ctx0" brushRef="#br2" timeOffset="425031.4273">6103 4322 0,'0'-36'16,"-18"19"-1,-17 17 1,0 35 0,17-17-16,18 34 15,0 1 1,0 0 0,18-35-16,17 17 15,-17-35-15,-1 0 0,1 0 16,0 0-16,-1 0 0,19-35 15,-36 17 1,17-17-16,-17-18 0,-17 18 16,-1-36-1,0 36-15,-17-71 16,17 71-16,-17 0 0,18-1 16,-19 19-16,19 17 15,17 53 1,0-18-16,35 53 15,-17-35-15,17 0 16,35 35-16,-34-53 16,-1 1-16,35 17 15,-34-36-15,-19 1 0,19-1 16,-1-17 0,-17 0-16</inkml:trace>
  <inkml:trace contextRef="#ctx0" brushRef="#br2" timeOffset="425571.5234">6579 4251 0,'-35'-18'15,"17"18"-15,-17-17 16,17 17 0,1 0-16,-18 17 15,35 1-15,-18 0 16,18-1-16,0 19 0,18 16 15,-1-34 1,1 17-16,17-17 0,-17 0 16,17-18-1,-17 0-15,17 0 16,-35-18-16,18-17 16,-18 17-16,0-17 15,-18 17-15,0-17 16,1 17-16,-1 1 15,18 34 17,18 1-32,-1 35 15,1-36-15,0 1 16,35 35 0,-1-35-16,-16-1 15,-1-17-15,0 0 16,-17 0-16,0 0 15</inkml:trace>
  <inkml:trace contextRef="#ctx0" brushRef="#br2" timeOffset="462564.116">13406 16104 0,'0'-17'0,"0"-1"16,-18 18-16,0-18 16,1 18-16,-1 0 15,18 18 32,18 35-31,-18 0-16,17-18 0,1 89 15,0-54-15,-1 54 16,1-71 0,-18-18-16,17 0 0,1-17 0,-18-1 15,18 1 1,-1-36-16,1 1 0,-18-19 15</inkml:trace>
  <inkml:trace contextRef="#ctx0" brushRef="#br2" timeOffset="462752.9942">13406 16104 0,'35'0'15,"0"0"-15,53-17 16,-52-1-16,-1 0 0,35 1 16,-52 17-16,0 0 15,-1 0-15,-34 17 16</inkml:trace>
  <inkml:trace contextRef="#ctx0" brushRef="#br2" timeOffset="462892.1636">13511 16351 0,'53'18'16,"0"-18"-1,0-18-15,-18 1 0,18-1 16,-35 0 0</inkml:trace>
  <inkml:trace contextRef="#ctx0" brushRef="#br2" timeOffset="463069.6855">13899 16457 0,'18'53'15,"0"-18"-15,-1-17 16,1 0-16,0-1 15,-1-17-15</inkml:trace>
  <inkml:trace contextRef="#ctx0" brushRef="#br2" timeOffset="463213.8904">13882 16175 0,'17'-18'15,"1"18"1,17 18-16</inkml:trace>
  <inkml:trace contextRef="#ctx0" brushRef="#br2" timeOffset="463454.6424">14129 16616 0,'0'-35'0,"0"17"16,0-35-16,0 18 16,0 17-16,0-17 0,0 0 15,0 17 1,17 18 0,1 18-16,0-1 15,-1 1-15,1 35 16,0-36-16,-18 19 15,17-1-15,1 0 0</inkml:trace>
  <inkml:trace contextRef="#ctx0" brushRef="#br2" timeOffset="463971.0932">14358 16404 0,'-35'18'16,"17"17"0,1-17-16,17 17 0,0 0 15,52 1 1,-34-19 0,0-17-16,-1 0 0,19-17 15,-36-19 1,17 1-1,-17 17-15,-17 1 16,17 34 0,17 19-1,-17-19-15,36 19 16,-1-19 0,-18-17-16,36 0 15,-35-17-15,0-54 16,-18 36-16,0-53 15,0 52-15,-18-17 16,18 0-16,-18 1 0,-17-72 16,0 89-16,0-36 15,35 54-15,-18 17 16,0 35-16,18 35 16,0 1-16,36 52 15,-19-70-15,36 53 16,-18-53-1,54 0-15,-72-35 16,36-1-16,-35-17 16</inkml:trace>
  <inkml:trace contextRef="#ctx0" brushRef="#br2" timeOffset="464599.059">14993 16087 0,'-35'-18'16,"-18"0"0,35 18-16,1 36 15,-1-19-15,0 19 16,18-1-16,0 18 0,18 53 15,17-53-15,18 17 16,0-35 0,0-17-16,35-18 0,-35-18 15,0 1-15,0-36 16,-35 0-16,-18 18 16,0-18-16,-36-35 15,1 52-15,-53-34 16,53 52-16,-1 0 0,-34 1 15,52 34 1,0 1-16,18 17 0,0 1 16,18-19-16</inkml:trace>
  <inkml:trace contextRef="#ctx0" brushRef="#br2" timeOffset="464884.0978">15416 16351 0,'0'18'0,"0"17"16,0-17-16,18 35 16,0-36-1,-1 1-15,36 17 0,-35-35 16,17 0 0,-17-17-16,-1-1 15,-17-17-15,0-1 16,0 19-16,-17-36 15,17 35-15,0 1 16,17 34 0,1 1-1,17 0 1,-17-1-16</inkml:trace>
  <inkml:trace contextRef="#ctx0" brushRef="#br2" timeOffset="465043.7759">15752 16263 0,'35'-18'16,"0"18"-16,0 0 16,1 0-16,17 0 15,-36 0-15</inkml:trace>
  <inkml:trace contextRef="#ctx0" brushRef="#br2" timeOffset="465223.3782">15857 16104 0,'0'71'15,"18"-18"-15,-18 35 16,18 18-16,-1-71 15,1 18-15,-18-35 16,18-1-16,-18 1 16</inkml:trace>
  <inkml:trace contextRef="#ctx0" brushRef="#br2" timeOffset="465861.9808">16051 16404 0,'18'53'15,"-18"-18"-15,0 1 0,18 52 16,-18-35-16,35 35 16,-35-35-16,18 0 15,-18-71 16,-18-52-31,18 34 16,-18-52-16,18 35 16,-17-35-1,17 35-15,17 0 16,1 36-16,0 17 16,-1 0-16,19 17 15,-19 1-15,-17 35 16,0-36-16,-17 19 15,17-19-15,-18-17 16,0 0-16,18-17 16,18 17-16,-18-18 15</inkml:trace>
  <inkml:trace contextRef="#ctx0" brushRef="#br2" timeOffset="466213.8648">16316 16439 0,'0'18'15,"0"0"-15,0-1 16,0 1 0,18 0-16,-1-1 15,1-17 1,0 0-16,-1-17 16,-17-1-16,18-17 15,-18-18-15,0 18 16,17-1-16,-17 1 15,0 0-15,0-36 16,0 36-16,0 0 0,0 17 16,-17-17-16,17 52 31,0 54-31,0-18 16,17 0-16,-17 0 15,36 35-15,-19-53 16,19 18-16,-19-35 15,1-1-15,-36-17 16</inkml:trace>
  <inkml:trace contextRef="#ctx0" brushRef="#br2" timeOffset="466339.8382">16404 16369 0,'71'0'16,"-1"0"-1,-17-18-15,-18 18 0,1 0 16,-36-17 0</inkml:trace>
  <inkml:trace contextRef="#ctx0" brushRef="#br2" timeOffset="468136.7612">16792 15981 0,'0'17'31,"18"36"-15,-18-17-16,18 70 16,-1-54-16,1 1 0,35 36 15,-36-54-15,1 0 16,17 0-16,-17-35 16,0 0-16,-1-17 0,1-36 15,-18-18 1,0 18-16,0 18 15,0-53-15,-18 35 16,18 18-16,0-18 0,-17 35 16,17-17-16,-18 17 15,18 36 1,0-1 0</inkml:trace>
  <inkml:trace contextRef="#ctx0" brushRef="#br2" timeOffset="468649.8107">17268 16316 0,'-17'-18'16,"-1"18"-1,1 0-15,-19 36 16,36-19-16,-17 19 0,17-1 16,0 0-16,17 0 15,1-17 1,17-18-16,0 0 16,-17 0-16,0-35 15,-1 17-15,-17-17 0,0 0 16,0 17-1,0 0-15,-17 1 16,17-1-16,-18 36 16,18-1-16,0 1 0,0 0 15,0-1-15,18 1 0,-1-1 16,19 1-16,-19-18 16,1 18-16,0-18 0,-1-18 15,-17-17 1,0 17-16,-35-35 15,35 36-15,-18-19 16,18 19-16,0-1 16,18 18-16,35 0 15,-18 0 1,0 0-16,1 0 0,17 0 16</inkml:trace>
  <inkml:trace contextRef="#ctx0" brushRef="#br2" timeOffset="472267.8886">23160 7479 0,'-18'0'16,"18"18"0,0-1-16,0 54 15,18 17 1,-18-35-16,0 17 0,18 1 15,-18 88-15,0-71 16,0 71 0,0-89-16,0-17 0,17 18 15,-17-36-15,18-17 16,-1-18-16,-17-18 16</inkml:trace>
  <inkml:trace contextRef="#ctx0" brushRef="#br2" timeOffset="472629.7926">22754 7990 0,'0'-17'31,"35"-1"-15,-17-17-16,35-18 16,-18 0-16,18-35 15,-35 35-15,35-53 16,-36 53-16,19-35 16,-19 53-16,1-18 15,-18 35-15,0 36 16,35 35-1,-17 0 1,52 35-16,-34-35 16,34 35-16,-17-53 15,18 18-15,-54-18 16</inkml:trace>
  <inkml:trace contextRef="#ctx0" brushRef="#br2" timeOffset="480243.8871">12859 16510 0,'0'-18'16,"17"18"0,-17-17-16,0-1 31,0 0 0,-35 18-15,17 0-16,1 18 0,-18 0 15,17-18-15,-35 53 16,35-36-16,18 19 0,-17-19 16,-1 36-16,18-35 15,18 17-15,17-17 16,-17-1-16,17-17 0,0 0 15,0-17-15,1-19 16,-19 19 0,1-36-1,0 18-15,-18-1 0,0 1 16,0 0-16,0-71 16,-18 53-16,18 0 0,-18 0 0,1-35 15,-1 53 1,18-1-16,-18 1 0,18 17 15,-17-17-15,17 18 16,-18 34 0,1 1-16,-1 35 15,18-18 1,0-17-16,0 17 16,0 18-16,18-18 0,17 71 15,0-53-15,-17 0 0,70 35 16,-53-35-1,36 0-15,-36-18 16,0 0-16,-17-17 16,0 0-16</inkml:trace>
  <inkml:trace contextRef="#ctx0" brushRef="#br2" timeOffset="481817.3783">12347 17039 0,'18'0'125,"0"0"-110,-1 0-15,18 0 16,-17 0 0,17-17-16,1 17 15,17 0-15,17 0 16,-17-18-1,-18 18-15,1 0 16,-1 0-16,35 0 16,-34 0-16,-1 0 0,18 0 15,-18 0-15,53 0 16,-52 0-16,17 0 0,-1-18 16,1 18-16,0 0 0,53 0 15,-35 0-15,-18 0 16,52-17-1,19 17-15,-71 0 16,70 0-16,-52 0 16,52-18-16,-52 18 15,70-18 1,-88 18-16,70 0 16,-52-17-16,-1 17 0,54 0 15,-53-18-15,-19 18 16,19 0-16,70-18 15,-70 18-15,-1-17 0,71 17 16,-70 0 0,-1 0-16,89 0 15,-88 0-15,-1 0 0,1 0 16,17 0-16,71-18 16,-89 18-16,107-17 15,-89 17-15,18 0 16,70 0-16,-88 0 15,89 0-15,-89 0 16,71-18-16,-71 18 16,71 0-16,-89 0 15,54-18 1,-71 18-16,35-17 16,-35 17-16,0 0 15,-36 0-15,1 17 16,-36-17-1</inkml:trace>
  <inkml:trace contextRef="#ctx0" brushRef="#br2" timeOffset="485303.4744">13723 17498 0,'-18'0'0,"1"-18"16,-1 18 0,-17 18-16,17-1 15,1 1-15,-1 17 0,0 18 16,1 18-16,-1-36 16,18 0-16,0-17 15,0 17-15,0-17 16,18-18-16,-1 18 0,1-18 0,17 0 15,1-18-15,34-35 16,-52 18-16,17-1 0,-17-16 16,-1-1-16,1-18 15,0 18-15,-18-17 0,0 17 16,0 0-16,-18-53 16,0 71-16,1-1 15,-19 1-15,1 0 0,17 17 16,1 18-16,-1 18 0,-17 17 15,35 0-15,18 54 16,17-37 0,0 1-16,53 53 15,-52-70-15,52 52 16,-53-35-16,18 0 16,-35-36-16,-1 1 15,1-18-15,-18 17 0</inkml:trace>
  <inkml:trace contextRef="#ctx0" brushRef="#br2" timeOffset="490149.1693">14340 17410 0,'0'-18'63,"0"0"-1,0 36 188,0 0-234,18-1-16,0 1 16,-18 0-1,17-1-15,-17 1 16,18-18-16,-18 17 0,18 1 16,-18 17-1,17-17 1,-17 17-16,0-17 15,18 0-15,-18-1 16,0 18 0,18-35-16,-18 18 15,17-18 17,-17 18-32,18-1 46,-18-34 33,17-19-64,-17 19 1,18-18-16,0-36 15,-1 18-15,-17 18 0,36-53 16,-19 52 0,-17 1-16,18 17 15,-18 1-15,0 34 16,0 1 0</inkml:trace>
  <inkml:trace contextRef="#ctx0" brushRef="#br2" timeOffset="490758.9241">14923 17445 0,'-18'-18'16,"0"18"-16,1 0 15,-1-17 1,0 34-16,1-17 0,-1 0 16,-17 36-16,17-19 15,-17 36-15,17-18 16,18 1-16,0 34 15,18-52-15,-1-1 16,1 1-16,35-18 16,-18-18-16,1-17 15,-1 18-15,0-36 16,-35 35-16,0-53 16,0 54-1,0-1-15,-17 1 0,-1 17 16,0 0-1,18 17 1,0 1-16,0 17 0,18 36 16,0-36-16,17 18 15,-18-36 1,19-17-16,-1 18 16,-17-18-16,-1-18 0,19-17 15,-36-35 1,0 34-16,0-17 15,-18-17-15,18 35 16,0 17-16,18 0 0,34-17 16,-16 35-16,34 0 15,-34 0-15,-1 0 16,-18 0-16</inkml:trace>
  <inkml:trace contextRef="#ctx0" brushRef="#br2" timeOffset="522319.222">20126 16757 0,'-18'0'0,"18"-18"16,-17 1-1,-1 17-15,0 0 16,1-18 0,-1 18-16,1 18 0,-1-18 15,0 35 1,-17 18-16,35-18 15,-18-17-15,18 35 16,18-36-16,0 1 16,17-18-16,-17 0 15,-1 0-15,18-18 0,18-35 16,0-17 0,-35 17-16,0 18 0,-1-1 15,-17-17-15,0 18 0,0-18 16,-17-35-16,17 53 15,-18 0-15,0-1 16,1 19-16,-1 17 16,18 17-16,0 36 15,-18-18-15,36 54 16,0-36-16,17 17 16,0-35-16,36 18 15,-36-35-15,18 0 16,-35-1-1,-1-17-15</inkml:trace>
  <inkml:trace contextRef="#ctx0" brushRef="#br2" timeOffset="522782.0318">20479 16316 0,'17'0'0,"1"-18"16,0 18-16,17 0 16,0 0-16,-17 0 0,0-17 15,-1 17-15,1 17 16,-18 1-1,-18 35 1,1-18-16,17 0 16,0 1-16,-18 34 15,18-52-15,18 17 0,-1 18 16,1 0 0,-1-35-16,-17 17 0,18-17 15,-18 17-15,-18-17 16,1-1-16,-1-17 15,1 0-15,-36 0 16,35 0-16,-17 0 16,-1-17-16,19-1 15,-1 18-15,36 0 16,17 0 0</inkml:trace>
  <inkml:trace contextRef="#ctx0" brushRef="#br2" timeOffset="523586.7324">21061 16739 0,'0'-17'15,"-18"-1"-15,1 0 16,-1 18 0,0 0-16,1 0 15,-1 0-15,0 18 16,1 0-16,-19 35 15,19 0 1,17-18-16,0 0 16,0-17-16,35-1 0,-17-17 15,35 0-15,-18-17 16,-17-1-16,17 0 0,0-34 16,0-37-16,-17 54 15,-18-71-15,0 71 16,0-18-16,-35-35 15,17 35-15,0 0 16,-17 0-16,0 35 16,17 1-16,1 34 15,17 19-15,-18 17 0,18 0 16,18-1-16,35 90 16,-36-90-16,18 1 15,1 0-15,-1 0 0,0-17 16,18 34-16,-17-52 15,-19-1-15,1-17 16</inkml:trace>
  <inkml:trace contextRef="#ctx0" brushRef="#br2" timeOffset="524066.0875">21378 16633 0,'0'18'16,"0"0"-16,18 35 15,-18-36 1,18 19-16,-1-19 0,1 36 15,0-35-15,17 17 16,-18-17-16,1-18 16,0 0-16,-1-36 15,1 1-15,-18 0 16,0 0-16,0 17 0,-18-53 16,18 36-1,-17 0-15,17 17 16,-18 18-16</inkml:trace>
  <inkml:trace contextRef="#ctx0" brushRef="#br2" timeOffset="524538.5101">21766 16651 0,'-35'18'15,"0"-1"1,35 1-16,-18 35 16,18-35-16,0-1 0,18 19 15,-1-19-15,1-17 16,35 18-16,-35-36 15,17 1-15,-35-1 16,18-17 0,-1 17-16,-17-17 0,0 17 15,-17 0 1,-1 36 0,18 17-16,18 1 15,-1-1-15,1-17 0,0-1 16,34 1-1,-34-18-15,17-18 16,-17-17-16,0 17 0,-1-52 16,-17 34-16,18-17 15,0 36-15,17-18 16,-18 35-16,19-18 16,-1 36-1,-17-18-15</inkml:trace>
  <inkml:trace contextRef="#ctx0" brushRef="#br2" timeOffset="526979.7333">19650 17057 0,'0'-18'47,"0"36"63,17-1-110,-17 1 15,36 0 1,-1-1-1,0-17-15,0 18 16,-17-18-16,17 0 0,-17 0 16,53 0-16,-54 0 15,1 0-15,17-18 0,0 18 16,-17 0 0,0 0-16,-1 0 15,1 0-15,-18 18 0,18 0 16,-18-1-16,0 1 15,0 0 1,-18-18 31,18-36-47,0 19 16,18-19-16,-18 19 15,35-19-15,-17 36 16,17-17-1,-18 17-15,19 0 16,-19 0-16,1 0 0,0 17 16,-1 1-16,36-18 15,-18 18-15,18-18 16,-35 0-16,17 0 16,1 0-16,-1-18 15,-17 18-15,-1-18 16,1 1-1,-18-1-15,17-17 16,-17 17-16,0 1 16</inkml:trace>
  <inkml:trace contextRef="#ctx0" brushRef="#br2" timeOffset="528675.5354">20443 16351 0,'0'-17'16,"-17"17"15,34 0-15,-17-18-1,18 18 1,0 0-16,-1-18 16,36 18-1,0-17-15,-17 17 16,-19 0-16,1 0 0,-1 0 16,1 0-1</inkml:trace>
  <inkml:trace contextRef="#ctx0" brushRef="#br2" timeOffset="528992.6427">20690 16316 0,'36'0'16,"-19"0"-16,-17-18 0,36 18 15</inkml:trace>
  <inkml:trace contextRef="#ctx0" brushRef="#br2" timeOffset="536155.9766">11730 15804 0,'0'-35'16,"0"18"0,0 34 15,0 18-31,18 1 15,-18 34-15,0 36 16,0-35-16,0-1 16,-18 107-1,0 34-15,1-87 16,17 87-16,0-122 16,0 69-16,0-87 15,17 52-15,1-70 16,0 36-1,-18-54-15,17 53 16,-17-35-16,0 0 0,35 17 16,-17-52-16,17 17 15,1-35 1,-1 18-16,0-18 0,0 0 16,18 0-16,0 18 0,53-18 15,-53 0-15,18 17 16,-1-17-16,89 18 15,-71-18-15,18 0 0,0 17 16,0-17-16,123 0 16,-106 0-16,1 0 15,-1 0-15,142 0 16,-18 18 0,-124-18-16,142 18 15,-142-18-15,18 17 0,124 1 16,-141-18-16,17 18 15,106-1-15,-124-17 16,1 18-16,140-18 16,-140 0-16,-1 0 0,106 0 15,-105 0 1,-18 0-16,105 0 16,-105 0-16,0 0 0,-18-18 15,0 18-15,18-17 16,-35 17-16,17-18 0,0 18 0,-17-18 15,-1 1-15,54-1 16,-89 0-16,18 18 0,-18-17 16,36 17-1,-18-18-15,-18 18 16,0-17-16,-17-1 16,0 0-16,-18 1 15,0-36 1,0 17-16,-18-69 15,0 34-15,1-88 16,-1 89-16,0-107 16,18 89-16,18-106 15,0 106-15,-18 17 16,17 1-16,1-1 0,0 1 16,-1-54-16,1 54 15,-1-1-15,-17 18 0,18-17 16,-18-1-16,0-52 15,0 52-15,-18 36 16,18-18-16,-17 35 0,-1-17 16,1 17-16,-1 18 15,0 0-15,-35 0 16,18 0-16,-18 0 16,18 0-16,-89 0 15,54-17-15,-18 17 0,-106-18 16,70 18-16,1-18 15,-1 18-15,-176 0 16,142 18-16,-178 0 16,160-1-16,-194-17 15,176 18-15,-177-18 16,195 0-16,-195 0 16,177 0-16,-158 0 15,175 0-15,1 0 16,-1-18-16,19 18 0,-1 0 15,0 0-15,-123 0 16,35 0 0,35 0-16,124 0 15,0 18-15,0-18 0,-18 18 16,53-1-16,18 1 16,52-18-1</inkml:trace>
  <inkml:trace contextRef="#ctx0" brushRef="#br2" timeOffset="537015.9676">18450 17039 0,'0'-17'16,"18"-1"-1,0 18-15,-1 0 16,18 0-1,-17 0-15,0 18 16,-18-1-16,17 1 0,19 52 16,-19-34-16,1 17 15,35 70-15,-35-70 16,52 88-16,-52-88 16,17 18-16,0-1 15,-17-17-15,52 53 16,-52-71-16,53 36 15,-54-54-15,19 1 0,16 17 16,-16-35-16,17 18 16,-18-18-1,-17 0-15,-1 0 16</inkml:trace>
  <inkml:trace contextRef="#ctx0" brushRef="#br2" timeOffset="537319.6965">19226 17762 0,'18'36'15,"0"-19"-15,35 54 16,35-18-1,-53-18-15,36 36 16,-36-36-16,-17 0 16,-1 0-16,-17 1 0,0 17 15,0-36-15,-53 19 16,18-19-16,0 1 16,-18-1-16,-18-17 15,54 18-15,-19-18 16,36 18-16,-17-1 15</inkml:trace>
  <inkml:trace contextRef="#ctx0" brushRef="#br2" timeOffset="539157.0787">20426 18239 0,'-35'-18'16,"17"18"-1,-17 0 1,17 0-16,-17 18 0,-1 17 15,1-17 1,18-1-16,-1 54 0,18-54 16,0 19-16,0-1 0,0-17 15,35 17-15,-17-18 16,52-17 0,-34 0-16,34-17 15,-35-1-15,18-52 16,-35 34-16,0-52 15,-18 53-15,0-36 16,-18 18-16,0-35 16,1 53-16,-19-71 15,19 71-15,-18-18 16,17 35-16,0 18 16,18 36-1,0-1-15,0 53 16,0-53-1,18 54-15,0-37 16,17 19-16,-18-36 16,36 36-1,-17-54-15,34 19 0,-52-19 16,17 1 0,-17-18-16,-1 0 15</inkml:trace>
  <inkml:trace contextRef="#ctx0" brushRef="#br2" timeOffset="539587.5076">20796 18133 0,'0'53'31,"0"-18"-31,0 0 0,18 1 16,0-1-16,17 53 15,0-53-15,-17-17 16,-1 0-16,1 17 16,0-18-16,-1-17 15,-17-17-15,18-18 16,-18 17-16,0-17 0,0-18 16,0 17-16,0 1 15,0-18 1,0 18-16,-18 35 31</inkml:trace>
  <inkml:trace contextRef="#ctx0" brushRef="#br2" timeOffset="540231.3089">21308 18221 0,'0'-18'16,"-18"18"0,1 0-16,-1 0 15,-35 36 1,35-19-16,-17 19 16,17-19-16,18 1 15,0 17-15,0-17 0,0-1 0,0 19 16,18-19-1,0-17-15,-1 0 0,36 0 16,-35 0-16,17-17 16,-17-1-16,17-17 15,-35 17-15,18 0 16,-18 1-16,0-1 16,0 1-1,0 34 1,0 18-1,17 1-15,-17-19 16,36 1-16,-19 0 16,1-18-1,0 0-15,-1-18 16,-17-17 0,0 17-16,0-17 15,0 17-15,18-17 16,-1 17-16,19 18 15,-19-17-15,19 17 16,-19 0-16,1 0 0,17 0 0,-17 17 16,-1-17-16</inkml:trace>
  <inkml:trace contextRef="#ctx0" brushRef="#br2" timeOffset="541210.6413">19808 17709 0,'0'-17'15,"0"34"1,0 1 0,18 17-1,0-17-15,-18 0 16,17-1-16,1 1 15,0-18 1</inkml:trace>
  <inkml:trace contextRef="#ctx0" brushRef="#br2" timeOffset="541338.7934">19932 17727 0,'0'18'15,"18"-18"-15,-1 17 16,-17 1-16,36 17 15,-19-35 1,1 0-16</inkml:trace>
  <inkml:trace contextRef="#ctx0" brushRef="#br2" timeOffset="541928.1069">21996 17709 0,'0'18'62,"-36"17"-46,36-17-16,-17 0 0,17 17 16,0 0-1,17-35-15,1 0 16</inkml:trace>
  <inkml:trace contextRef="#ctx0" brushRef="#br2" timeOffset="542056.0439">22207 17745 0,'0'35'16,"-17"0"-1,17-17-15,-18 17 16,18-17-16,-18-1 0</inkml:trace>
  <inkml:trace contextRef="#ctx0" brushRef="#br2" timeOffset="547957.4036">20197 18697 0,'0'18'47,"0"0"-32,17-18 16,-17 17 79,18-17-79,-1 0-31,1 0 16,35 0-1,-35 0-15,17 0 16,0 0-16,36-17 16,-36 17-16,18 0 15,-18 0-15,36 0 16,-36 0-16,71 0 15,-53 0-15,70-18 16,-70 18-16,88 0 16,-70 0-16,-1 0 15,54 18 1,17-18-16,-70 0 16,-1 0-16,1 0 0,35 0 15,-54 0-15,19 0 16,-36 0-16,-17 0 15,-18-18-15</inkml:trace>
  <inkml:trace contextRef="#ctx0" brushRef="#br2" timeOffset="563089.5869">16563 7938 0,'0'17'16,"0"1"0,0-1-16,18 36 15,-18-35-15,17 17 16,1-35-16,-1 18 15,-17 0-15,18-18 16,-18-18-16</inkml:trace>
  <inkml:trace contextRef="#ctx0" brushRef="#br2" timeOffset="563222.3693">16651 7973 0,'0'17'0,"18"19"16,-18-19-16,0 1 15,17 0-15,1-1 0,0 19 16,-1-36-16,-17 17 16</inkml:trace>
  <inkml:trace contextRef="#ctx0" brushRef="#br2" timeOffset="564161.3906">17074 8467 0,'-17'-18'16,"-1"0"0,18 1-16,-35 17 15,17 0-15,-17 0 16,17 0-16,-17 35 15,17-17-15,18 17 16,-17 18-16,17 0 16,0-18-16,17-17 15,1-1-15,17 1 16,-17 0-16,17-18 0,-17-18 16,17 18-16,18-53 15,-35 35-15,-1-34 16,-17 16-16,18 1 15,-18-53-15,0 52 16,-18-69 0,1 52-16,17 0 0,-36-35 15,19 35 1,17 35-16,-18 0 16,18 36-16,0 17 15,0 1-15,0-1 16,18 71-16,-18-53 15,53 35 1,-36-35-16,1 0 0,0 0 16,17-18-16,0 35 15,-17-52-15,-1 17 0,1-17 16,-18 0-16,18-1 16,-1-17-16,-17-17 15</inkml:trace>
  <inkml:trace contextRef="#ctx0" brushRef="#br2" timeOffset="564825.2718">17445 8396 0,'0'-18'31,"18"36"-15,-1 0-1,-17-1-15,18 19 0,-18-19 16,17 19-16,-17 17 16,18-18-16,-18-18 15,18 1-15,-1 35 16,1-35-16,0-18 15,-1 0 1,1-18-16,0-17 16,-1-1-16,-17 1 15,35-35-15,-35 34 16,0 1-16,18 17 0,-18-17 16,0 17-16,18 1 15,-18-1 1,0 36-1</inkml:trace>
  <inkml:trace contextRef="#ctx0" brushRef="#br2" timeOffset="565218.3078">18080 8043 0,'-18'18'47,"18"17"-47,0-17 16,-17 17-16,17-17 15,0-1-15,17-17 16</inkml:trace>
  <inkml:trace contextRef="#ctx0" brushRef="#br2" timeOffset="565386.5284">18239 8008 0,'0'35'16,"-18"1"-16,18-1 16,0-17-16,0-1 0,0 1 15,0-1-15,0 19 16,-18-36-16</inkml:trace>
  <inkml:trace contextRef="#ctx0" brushRef="#br2" timeOffset="570846.3814">18538 8396 0,'18'0'0,"0"0"16,-1 0-16,1 0 15,53-18 1,-54 18-16,19-17 0,-1 17 15,-18 0 1,1 0-16</inkml:trace>
  <inkml:trace contextRef="#ctx0" brushRef="#br2" timeOffset="570996.4896">18627 8537 0,'35'0'16,"0"0"-16,-17 0 0,35 0 16,0 0-1,-36-17-15</inkml:trace>
  <inkml:trace contextRef="#ctx0" brushRef="#br2" timeOffset="571385.2428">19015 8220 0,'17'-18'16,"19"18"-1,-1-18-15,0 18 16,-17 0-16,17 18 0,-17-18 15,-1 18-15,1 17 16,-18-17-16,0-1 16,-18 1-16,18 17 0,-17 0 15,-1 1-15,18-1 16,0 0-16,35 1 16,-17-1-16,35 0 15,-35-17-15,-1-1 16,1 1-16,-36 0 15,1-1 1,-54 1-16,36 0 16,-53-18-16,35 0 15,-18 17 1,36 1-16,0-18 16</inkml:trace>
  <inkml:trace contextRef="#ctx0" brushRef="#br2" timeOffset="574110.1533">7796 3634 0,'0'17'15,"18"19"1,0-36-16,-1 35 16,1-35-1</inkml:trace>
  <inkml:trace contextRef="#ctx0" brushRef="#br2" timeOffset="574250.583">7920 3722 0,'18'35'16,"-1"-17"-1,1 17-15,-1-35 16</inkml:trace>
  <inkml:trace contextRef="#ctx0" brushRef="#br2" timeOffset="574728.1838">8378 4022 0,'-17'-18'15,"-1"18"1,-17 0-16,-18 18 15,18-1-15,17 1 16,0 0-16,1 52 16,17-35-16,17 18 15,1-17-15,0-19 16,-1 1-16,1-18 0,35 18 16,-35-18-16,-1 0 15,36-53-15,-53 35 16,18-17-16,-18-36 15,0-17 1,-18 53-16,0-18 0,1 17 16,-1 1-16,-17-35 15,17 52-15,1 18 16,17 18-16,0-1 16,0 54-1,0-36-15,17 0 0,19 54 16,-19-54-16,1 18 15,17-18-15,18 18 16,-35-18-16,35 1 16,-36-36-16</inkml:trace>
  <inkml:trace contextRef="#ctx0" brushRef="#br2" timeOffset="575078.6312">8643 4110 0,'-18'0'16,"1"0"0,-36 35-16,35 0 15,18 1-15,-17-19 0,17 19 16,0-1-16,17 0 0,1-17 16,0-1-16,34 1 15,19-18 1,-53-18-16,35 1 15,-53-1-15,17 1 0,-17-19 16,0 19-16,0-19 16,0 19-16,-17-1 15,-1 18-15,18 18 16,0-1 0,0 19-16,0-19 15,18 1-15,17 17 0,-18-35 16,19 18-1,-1-1-15,-17-17 16</inkml:trace>
  <inkml:trace contextRef="#ctx0" brushRef="#br2" timeOffset="575323.6108">8943 3687 0,'0'17'16,"0"1"-1,0-1-15,0 1 0,0 0 16,18-1-16,-1-17 15</inkml:trace>
  <inkml:trace contextRef="#ctx0" brushRef="#br2" timeOffset="575451.3062">9066 3775 0,'18'17'0,"-18"1"16,0 0-1</inkml:trace>
  <inkml:trace contextRef="#ctx0" brushRef="#br2" timeOffset="576486.117">9437 4022 0,'0'0'0,"17"0"16,19 0-1,-19 17-15,19-17 0,-19 0 16,1 0-16,17 0 16</inkml:trace>
  <inkml:trace contextRef="#ctx0" brushRef="#br2" timeOffset="576620.017">9454 4216 0,'18'0'0,"0"0"16,-1 0-16,19 0 16,-1-18-16,18 0 15,-36 18-15</inkml:trace>
  <inkml:trace contextRef="#ctx0" brushRef="#br2" timeOffset="577030.0837">9807 3845 0,'18'-17'16,"0"-1"-16,17 0 0,18 1 15,-36 17-15,19 17 16,-1-17-1,-17 18-15,-18 0 0,17-1 16,-17 19-16,0-19 16,0 1-16,0-1 0,0 19 15,0-1 1,18-17-16,35 17 16,-18-17-16,36-1 15,-36 1 1,-18 0-16,19-1 0,-36 18 15,0-17-15,-36 0 0,-52 17 16,18 0 0,-89 1-16,88-19 15,-52 1-15,70-1 16,35-17-16,36 0 16,0 0-1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06:04.91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22102 6950 0,'17'0'15,"1"17"1,-36-17 62,1 0-62,17 18-1,-18-18-15,-17 0 0,17 0 16,-17 18-16,-18-18 0,18 0 16,-18 17-16,-71 1 15,54-18-15,-72 18 16,54-1-16,0-17 16,0 18-16,0-18 0,-1 0 15,-69 0-15,105 0 16,-35 17-16,35-17 15,0 0-15,35 18 16,1-18 0,34-18-1,-17 1 1</inkml:trace>
  <inkml:trace contextRef="#ctx0" brushRef="#br0" timeOffset="282.551">20973 6914 0,'-18'-17'16,"-35"17"0,18 17-16,-18-17 0,0 18 15,-53 35 1,53-35-16,0-1 0,-35 36 15,70-35-15,1 17 16,17 18 0,17-35-16,54 35 15,-36-18-15,1-17 0,69 17 16,-16-18 0,-54-17-16,0 18 0</inkml:trace>
  <inkml:trace contextRef="#ctx0" brushRef="#br0" timeOffset="1461.9701">15716 7849 0,'-17'-17'0,"-36"17"16,35-18-16,-52 36 15,34-18 1,-17 53-16,18-36 16,-18 71-16,35-52 15,18 34-15,0-52 16,36 35-16,-19-36 15,54 1 1,-36-18-16,1 0 0,16-35 16,1 0-1,-53-1-15,0 1 0,0-36 16,0 36 0,-17-18-16,-19-35 15,19 35-15,-1 0 0,-17-53 16,17 71-16,1-35 15,-1 52-15,18 0 16,0 36-16,0 0 16,0 52-1,18-17-15,-1 0 0,36 53 16,-35-71-16,17 18 16,0 53-16,1-71 15,17 53 1,-36-52-16,18-19 0,-17 1 15,0-1-15,-1 1 16,1-18-16</inkml:trace>
  <inkml:trace contextRef="#ctx0" brushRef="#br0" timeOffset="1778.548">15910 7832 0,'0'35'16,"18"-17"-16,-18 17 0,35 53 15,-17-35 1,17 35-16,-17-53 16,17 18-16,-17-35 15,17 0 1,-35-1-16,18-17 0,-1-35 15,1 17-15,0-52 16,-18 35-16,17-1 16,-17-17-16,-17-17 15,17 17 1,-18 53-16,18-18 0,-18 1 16,18 34-1</inkml:trace>
  <inkml:trace contextRef="#ctx0" brushRef="#br0" timeOffset="2797.3873">16722 7849 0,'0'-17'16,"17"17"-16,1 0 16,70 0-1,-35-18 1,-18 18-16,1 0 16,-19 0-16,1 0 15,0 0-15</inkml:trace>
  <inkml:trace contextRef="#ctx0" brushRef="#br0" timeOffset="2963.964">16810 7938 0,'18'17'31,"-1"-17"-31,18 0 16,1 0-16,-1 0 15,0 0-15,-17 0 16,0 0-16,-1 0 16</inkml:trace>
  <inkml:trace contextRef="#ctx0" brushRef="#br0" timeOffset="3497.0735">17357 7638 0,'0'-18'15,"17"18"1,19-18 0,-19 18-16,19 0 0,-19 0 15,1 0-15,17 36 16,-35-19-16,0 1 0,0 0 15,0 34 1,0-34-16,0 17 0,-18 1 16,18-19-16,0 1 15,0 0-15,0-1 16,36 19-16,-19-19 16,1 18-16,0-17 15,-1 17 1,-17-17-16,-17 0 15,-1-1-15,-17 1 16,-1 0-16,-16-18 16,16 0-16,1 17 15,17-17-15</inkml:trace>
  <inkml:trace contextRef="#ctx0" brushRef="#br0" timeOffset="6055.6321">15328 8467 0,'18'0'16,"35"0"-16,-18-18 15,36 18-15,70 18 16,-53-18-16,0 0 0,0 0 16,0 0-16,54 0 15,-89 0-15,-1 0 16,-16-18-16,-1 0 15</inkml:trace>
  <inkml:trace contextRef="#ctx0" brushRef="#br0" timeOffset="7610.6616">19438 7902 0,'0'0'0,"-18"0"15,18-17-15,-17-1 0,17 0 16,-18 1-16,18-1 16,-35 18-1,17 0 1,-17 18-16,35-1 15,-35 1-15,17 17 16,18 1 0,0-19-16,0 18 15,18-35-15,-1 18 16,1 0-16,17-18 16,-17 0-16,17-36 15,-17 36-15,-18-17 0,17-36 16,-17 35-1,18-17-15,-18-36 16,0 36-16,0-53 16,0 35-16,0 18 0,-18-1 15,1-16-15,-1 52 16,18 17 0,0 18-16,0 54 15,0-36-15,18-18 16,17 53-16,0-53 15,18 18-15,-35-35 16,17 0-16,-17-1 16,-1-17-16,19 0 15,-36-17-15</inkml:trace>
  <inkml:trace contextRef="#ctx0" brushRef="#br0" timeOffset="8007.7897">19597 7673 0,'17'0'15,"36"-18"1,-17 18-16,34-17 16,-52 17-1,17 0-15,-53 17 31,1 1-15,-18-18-16,35 18 16,-18-1-16,0 1 0,18 35 15,0-18-15,18-17 16,-18 17-16,18 18 16,-1-35-16,1-1 15,-18 18-15,0-17 0,17 0 0,-17-1 16,-17 1-1,-1-18-15,1 18 0,-1-18 16,-17 0-16,-1 0 16,19 0-16,-1-18 15,18 36 17</inkml:trace>
  <inkml:trace contextRef="#ctx0" brushRef="#br0" timeOffset="8314.9962">19032 8361 0,'18'-18'31,"35"18"-15,0 0-16,70-17 15,-34 17-15,-19 0 16,18-18-16,-17 18 0,-1 0 0,54 0 16,-71 0-1,-36 0-15,19 0 0,-19 18 16,-34-1-1</inkml:trace>
  <inkml:trace contextRef="#ctx0" brushRef="#br0" timeOffset="8897.1265">19315 8573 0,'-53'17'15,"35"-17"-15,0 18 16,-17 17-16,35 0 16,-18-17-16,18 0 0,0 17 15,36-17 1,-19-1-16,1 1 0,0-18 15,17 0-15,-17-18 16,-1 1-16,1-1 0,0-17 16,-18-1-16,0-34 15,0 52-15,-18-52 16,18 34 0,-18-17-16,1 36 15,17-1-15,0 0 16,0 36-1,0 35 1,17-18-16,-17 1 0,18-1 16,0-17-16,-1 17 15,1 0-15,-1-17 0,1 17 16,0-17-16,-1 17 16</inkml:trace>
  <inkml:trace contextRef="#ctx0" brushRef="#br0" timeOffset="9164.8142">19579 8696 0,'18'35'16,"-1"1"-1,19-19 1,-19-17-16,1 18 0,0-18 15,-1 0-15,1-18 16,0-35 0,-1 18-16,1-36 15,-18 36-15,35-35 16,-35 52-16,0-35 16,-18 53-1</inkml:trace>
  <inkml:trace contextRef="#ctx0" brushRef="#br0" timeOffset="10516.1458">3298 5486 0,'-17'-18'15,"-1"0"-15,-17 1 16,0 17-16,-18 0 16,17 17-1,-16 54-15,34-18 16,-17 35-16,35-53 16,0 1-16,17-1 0,1 0 15,52 0-15,-34-35 16,34-17-1,-17-1-15,18-35 16,-54 0-16,19-35 16,-36 35-16,-18-53 15,-17 54-15,-18-54 16,0 53-16,18 17 16,-1 1-16,1 18 0,-18-19 15,36 36 1,34 18-16,18 70 15,-17-35-15,0 0 16,17 18-16,36 34 16,-19-52-16,-16 0 15,17-18-15,0-17 0,17 35 16,-35-53-16,1 18 16</inkml:trace>
  <inkml:trace contextRef="#ctx0" brushRef="#br0" timeOffset="11522.0258">3863 5486 0,'-18'-18'15,"1"18"1,17-18-16,-18 18 0,-17-17 15,17 17 1,-17 0 0,17 0-16,1 17 0,-19 1 15,19 0-15,-1-1 16,0 36-16,18-35 16,0 17-16,18 36 15,0-54-15,-1 1 16,36 17-16,-18-17 15,1-18-15,17-18 16,-18 1-16,-17-1 0,17-35 16,-18 18-16,-17-36 15,-17 18 1,17 18-16,-18 17 16,-17-17-16,17 35 15,1 0 1,17 35-1,17 1-15,-17-1 0,18 0 16,0 1-16,-1-19 0,18 18 16,18 1-16,-17-19 15,-1 1-15,18-18 16,-35 18-16</inkml:trace>
  <inkml:trace contextRef="#ctx0" brushRef="#br0" timeOffset="12178.8168">4427 5327 0,'18'0'16,"0"0"-16,35 18 16,-36-18-16,54 0 15,-54-18-15,19 18 16,-19 0-16</inkml:trace>
  <inkml:trace contextRef="#ctx0" brushRef="#br0" timeOffset="12345.5987">4427 5450 0,'36'18'0,"-19"-18"15,36 0 1,18 0-16,-54 0 16,1 0-16,0-18 0</inkml:trace>
  <inkml:trace contextRef="#ctx0" brushRef="#br0" timeOffset="13190.7565">5009 5203 0,'-17'-17'16,"17"-1"-16,17 1 15,1 17-15,0 0 16,-1 0-16,54 0 16,-18 0-16,-36 17 15,1 1-15,-18-1 16,-18 19 0,1-1-16,-18 0 15,17-17-15,0 17 16,18-17-16,36 17 15,-19-17-15,18-1 16,1 1-16,-19 0 0,36 17 16,-35-17-16,0-1 15,-18 1-15,-36 17 16,1-17-16,-53 17 16,53-35-16,-18 18 15,17-18-15,-34 17 16,35-17-16,17 0 15,0 0-15</inkml:trace>
  <inkml:trace contextRef="#ctx0" brushRef="#br0" timeOffset="14718.9068">3052 6033 0,'17'0'15,"54"0"1,-18 0-16,17 0 0,1 0 16,105-18-1,-88 18-15,18-18 0,88-17 16,-88 35-16,-35-18 15,-1 18-15,-17 0 0,18 18 16,-71 0 0,-18-18-16</inkml:trace>
  <inkml:trace contextRef="#ctx0" brushRef="#br0" timeOffset="17028.0819">811 5115 0,'-17'0'0,"17"-17"0,-36 17 15,1 0-15,0 0 16,17 0 0,1 0-16,-19 17 15,36 1-15,-17 35 16,17-36-16,17 36 16,-17-35-16,36 0 15,-19-1-15,1 1 16,0-18-16,17-18 15,-35 1-15,17-19 16,-17 1-16,0-18 16,0 18-16,-17-53 15,-1 52-15,1-52 16,-1 35 0,-17-35-16,17 53 15,0-18-15,1 53 16,17-18-1,0 36-15,0 35 0,17-18 16,19 53 0,-19-35-16,19 35 15,-1-52-15,35-1 16,-52-17-16,53-1 16,-54-17-16,36 0 15</inkml:trace>
  <inkml:trace contextRef="#ctx0" brushRef="#br0" timeOffset="17478.5912">1041 4780 0,'0'-17'15,"35"-1"1,0 0 0,1 1-16,16-1 15,-16 0 1,-19 18-16,1 0 0,-36 0 16,18 18-1,-17 0-15,-1-1 0,-17 36 16,35-35-16,0-1 15,0 36-15,17-17 16,-17-19-16,36 36 16,-19-18-16,1-17 0,0 17 15,-1-17-15,-17 17 0,18 1 16,-18-19 0,-18 1-16,1-1 15,-19-17-15,1 0 16,-35 18-1,52-18-15,-17 18 16,17-18-16,18 17 16</inkml:trace>
  <inkml:trace contextRef="#ctx0" brushRef="#br0" timeOffset="17858.1338">512 5697 0,'35'-17'31,"0"17"-31,89-36 16,-54 19-16,89-18 16,-89 17-16,89-17 15,-106 17-15,53-17 16,-53 17-16,-36 18 15,36-18 1,-53 1-16,-17 17 16,17 17-16,-36-17 0,19 18 15</inkml:trace>
  <inkml:trace contextRef="#ctx0" brushRef="#br0" timeOffset="18412.4317">758 6033 0,'-35'17'16,"-18"54"-1,53-18 1,0-18 0,36 0-1,-19-17-15,18-18 16,1 0-16,17-53 15,-36 0 1,-17 0 0,0-17-1,0 34-15,-17 1 0,-1-36 16,-17 18 0,17 36-16,0-1 15,18 1-15,18 52 47,-18-18-47,0 1 0,18 53 16,-1-36-16,1-17 15,17 52-15,1-52 16,-19-1-16,36 19 16,-18-36-16,-17 17 0,17-17 15,-17 0 1</inkml:trace>
  <inkml:trace contextRef="#ctx0" brushRef="#br0" timeOffset="18803.0415">1270 5874 0,'-18'0'0,"1"-18"16,-1 36-1,-17 17-15,35-17 0,-18-1 16,18 54 0,0-53-16,0 17 0,18 0 15,-1-17-15,1-18 16,0 0-16,-1 0 16,1-36-16,0 19 15,-1-36 1,-17 35-16,0-35 15,0 36-15,0-19 16,0 54 0,18 35-1,0-18 1,-1-17-16,18 0 0,18 17 16,-17-18-16,17 1 15,-36 0-15,1-18 16,-18 17-16</inkml:trace>
  <inkml:trace contextRef="#ctx0" brushRef="#br0" timeOffset="38148.5766">13070 6403 0,'0'-18'15,"-17"18"1,-1 0-16,18-17 16,-17 17-16,-1-18 15,0 18-15,1 0 16,-36-18-1,0 18-15,17 0 16,1-17-16,-53-1 16,53 18-16,-18-18 0,-53 1 15,-17-18 1,-19 17 0,72 18-16,-18-18 0,-89 1 15,89-1-15,0 0 16,0 18-16,-106-35 15,88 17-15,-88-17 16,88 0-16,-88 0 16,88-1-16,0 19 15,0-1-15,1-17 0,-1 17 16,-106-35-16,106 36 16,0-1-16,1 0 0,-19-17 15,18 17-15,-105-17 16,105 17-16,-124-17 15,125 18-15,-1-1 16,-88-35-16,88 35 16,18 1-16,-106-19 15,106 19-15,-1-1 0,-87-17 16,88 17-16,-89-17 16,89 17-1,0 1-15,0 17 0,17-18 16,-17 0-16,-53-17 15,70 17-15,1 1 16,-1-1-16,-70-17 16,88 17-16,0 1 0,-17 17 15,17-18-15,-53-17 16,71 17-16,-18 18 0,18-18 16,-36 1-16,0 17 15,54 0 1,-18-18-16,17 18 0,0 0 15,1 0 1,34 0 31,-17 18-31</inkml:trace>
  <inkml:trace contextRef="#ctx0" brushRef="#br0" timeOffset="38656.0329">6438 4851 0,'18'0'16,"-1"-18"-1,-34 18 1,-1 0 0,1 0-16,-19 0 0,-70 0 15,36 0-15,-1 18 16,1-18-16,17 0 0,-71 17 16,71-17-16,18 0 15,-18 18 1,36 0-16,-1-18 0,18 35 15,0 0-15,35 18 16,1 0 0,-1-18-16,71 71 15,-53-71-15,88 54 16,-88-72-16,52 36 16,-69-35-16,-19-1 15,1 1-15,-18 0 0</inkml:trace>
  <inkml:trace contextRef="#ctx0" brushRef="#br1" timeOffset="50608.3402">8502 8308 0,'18'0'32,"-1"18"-17,1-1 1,52 1-16,19-18 15,-36 0-15,35 17 16,-35-17 0,-36 0-16,1 0 0,0 18 0</inkml:trace>
  <inkml:trace contextRef="#ctx0" brushRef="#br1" timeOffset="53514.8068">2699 10654 0,'-18'-35'15,"18"17"-15,-18 0 16,18 1-16,-17-1 15,-1 18-15,1-18 16,-1 36-16,-17 35 16,17-18-16,-17 36 15,17-18-15,0 0 16,18-18-16,18 0 16,0-17-16,17-1 15,-17-17-15,35-35 16,-36 18-16,36-54 15,-35 36 1,17-53-16,-35 35 16,18-71-16,-36 71 15,0-70-15,-17 70 16,0-18-16,17 54 16,1-1-1,-1 18-15,18 35 16,-18 36-16,18-18 15,18 0-15,17 53 16,-17-54-16,17 1 0,0-17 16,1-1-16,34 18 15,-52-36-15,52 1 16,-34-18-16,-1-18 16</inkml:trace>
  <inkml:trace contextRef="#ctx0" brushRef="#br1" timeOffset="53965.1623">2999 10231 0,'-18'-18'16,"36"0"15,17 18-31,-17-17 0,34 17 15,1-18 1,-35 18-16,0 0 16,-36 0-1,0 0 1,18 18-16,-17 17 16,-1 0-16,18 0 15,0 71-15,18-53 16,-1 0-16,1 0 15,0-18-15,17 18 0,0 18 16,-17-54-16,-1 36 16,-17-35-1,0 0-15,-17-1 16,-18 1-16,-36-18 16,36 0-16,-36-18 15,36 18-15,-18 0 16,35 0-16,18-17 15,18 17-15,0 17 16,-1-17 0,1 0-16</inkml:trace>
  <inkml:trace contextRef="#ctx0" brushRef="#br1" timeOffset="54310.8992">2152 11183 0,'18'0'31,"-1"0"-31,36 0 0,88-18 16,-53 18-1,1 0-15,122 0 16,-87 0-16,-18-17 0,123 17 16,-123 0-16,-18 0 15,18 0 1,-71 0-16,-35 17 15</inkml:trace>
  <inkml:trace contextRef="#ctx0" brushRef="#br1" timeOffset="54927.5241">2663 11536 0,'-17'0'0,"17"-18"0,-18 18 15,1 0-15,-1 0 0,-17 0 16,17 18 0,0-1-16,1 19 0,-1-1 15,-17 36-15,35-36 16,0 0-16,0-17 0,17 35 15,19-18 1,-1-17-16,-17-18 16,17 0-16,35-36 15,-52 19-15,17-19 0,-17 19 16,0-36-16,-1-18 16,-17 18-16,0 18 0,0-18 15,-53-35 1,36 53-16,-19-18 0,1 35 15,0-17-15,17 35 16,1 0-16,17 53 16,0 0-1,17-18-15,36 53 16,-35-53-16,35 54 16,-18-36-16,18 17 15,-35-52-15,35 35 16,-18-36-16,-18 1 15</inkml:trace>
  <inkml:trace contextRef="#ctx0" brushRef="#br1" timeOffset="55272.2125">2981 11536 0,'0'35'15,"0"-17"1,18-1-16,17 54 16,0-36-16,-17-17 0,17 35 15,0-53 1,-17 17-16,17-17 16,-17-17-16,0 17 0,-1-35 15,1-18 1,-18 17-16,0 1 0,0 17 15,0-17-15,0 17 16,0 36 0,17 35-1,-17-18-15,18-17 0,0 17 16,-1 1-16,36 16 16,-35-16-16,0-1 0</inkml:trace>
  <inkml:trace contextRef="#ctx0" brushRef="#br1" timeOffset="60894.9035">17357 10283 0,'-18'0'16,"18"18"0,0 17-16,0 1 0,0-19 15,0 36-15,0 18 16,0-36-16,0 0 15,18-17-15,-1 0 0,1-1 0,17 1 16,1-18 0,-19 0-16,18-35 15,1-36 1,-19 36-16,-17-36 0,0 36 16,0-18-1,0 35-15,0-17 16,0 53-1,0 35 1,18-18-16,-18 53 16,18-35-16,-1 18 15,1-54-15,17 36 16,-17-35-16,17-1 16,-17-17-16</inkml:trace>
  <inkml:trace contextRef="#ctx0" brushRef="#br1" timeOffset="61178.7887">17886 10389 0,'17'0'15,"-17"-17"-15,36 17 0,-19 0 16,19-18-16,-1 0 0,18 18 16,-18 0-16,-17-17 0,17 17 15,0 17-15,-17 1 16,-18 0-16</inkml:trace>
  <inkml:trace contextRef="#ctx0" brushRef="#br1" timeOffset="61323.6785">17992 10548 0,'17'18'0,"36"-1"0,-35-17 15,52 0 1,-34 0-16,-1 0 0,0 0 15,-17 0-15</inkml:trace>
  <inkml:trace contextRef="#ctx0" brushRef="#br1" timeOffset="62352.5731">19032 10054 0,'0'-17'16,"0"-1"-16,-17 18 16,-1 0-1,-17 18 1,-18 17-16,18 0 15,17 0-15,0 1 0,1 34 16,17-17-16,17-18 16,19 36-16,-19-36 15,54 18-15,-36-35 16,36-18 0,-54 17-16,19-34 15,-19-1-15,-17 1 16,-17-19-16,-1 19 0,-35-19 15,18 19-15,-18-1 16,18 18 0,17 0-16,-17 18 15</inkml:trace>
  <inkml:trace contextRef="#ctx0" brushRef="#br1" timeOffset="63880.6282">19950 10372 0,'-18'0'15,"36"0"17,-18-18-32,35 18 15,18 0 1,70-18-1,-35 18-15,-35-17 16,-17 17-16,-19 0 0,36 0 16,-35 0-16,-36 0 31</inkml:trace>
  <inkml:trace contextRef="#ctx0" brushRef="#br1" timeOffset="64231.6546">20285 10195 0,'17'-17'16,"1"17"0,17 0-16,1 0 0,-1 0 15,18 0-15,17 17 16,-52-17-16,17 18 16,-17 0-16,-18-1 0,0 1 15,0-1-15,0 1 0,-35 0 16,-1 17-16,1-17 15,-18-1-15,35-17 16,1 0-16,-1 18 16</inkml:trace>
  <inkml:trace contextRef="#ctx0" brushRef="#br1" timeOffset="64698.6061">21325 9984 0,'-52'35'0,"-1"0"16,0 36 0,35-36-16,-17 36 15,35 17 1,17-53-16,1 0 0,35 18 15,-35-17-15,17-36 16,18 17-16,-18-17 16,-17 0-16,-1 0 15,-17-17-15,0-1 0,0 0 0,-17-17 16,-19 0-16,-16-1 16,16 19-1,-17-19-15,36 36 16,34 0-1,1 0-15,17 0 16</inkml:trace>
  <inkml:trace contextRef="#ctx0" brushRef="#br1" timeOffset="64838.6612">21590 10319 0,'0'-18'16,"-18"18"-1,36 0 17</inkml:trace>
  <inkml:trace contextRef="#ctx0" brushRef="#br1" timeOffset="65143.3702">21855 10248 0,'-36'18'16,"19"-1"-16,-1 19 15,18-1 1,0-17-16,18-1 0,-18 1 16,53 17-16,-18-35 15,-17 0-15,17 0 0,18-35 16,-36 17-1,1 1-15,0-19 16,-18 1-16,-18 17 0,-17-17 16,-1 35-16,1-17 15,-18 17-15,18 0 16,0 0 0,17 17-16</inkml:trace>
  <inkml:trace contextRef="#ctx0" brushRef="#br1" timeOffset="65459.3774">22225 10248 0,'0'-17'15,"-18"17"-15,18 17 0,-17-17 16,-1 53-16,18-35 15,18 17-15,-1-17 0,36 35 16,0-18 0,-18-35-16,1 18 0,17-36 15,-36 18-15,19-35 16,-19 17 0,-17-17-16,-17-1 15,-1 19-15,0-19 0,-17 19 16,0-1-16,-18 1 15,35 17-15,1 0 16,-1 0-16,18 17 16</inkml:trace>
  <inkml:trace contextRef="#ctx0" brushRef="#br1" timeOffset="65660.2536">22701 10195 0,'0'71'16,"0"17"-1,0-53-15,0 18 16,18 18-16,-18-1 16,18-34-16,-18-1 15,-18-17-15</inkml:trace>
  <inkml:trace contextRef="#ctx0" brushRef="#br1" timeOffset="66373.0521">17568 11271 0,'0'0'0,"0"18"16,0 0 0,18 52-16,0-35 15,17 36-15,-17-36 16,-1-17-16,36 35 16,-35-36-16,17 1 15,-17-18-15,-1-18 16,1 1-16,-18-36 15,0 35-15,0-52 16,0 34-16,0-34 16,0 52-16,18-17 15,-1 17-15,1 18 16</inkml:trace>
  <inkml:trace contextRef="#ctx0" brushRef="#br1" timeOffset="66560.3377">18168 11236 0,'35'0'15,"1"0"-15,17 0 16,-36 0-16,18 0 15,-17 0-15</inkml:trace>
  <inkml:trace contextRef="#ctx0" brushRef="#br1" timeOffset="66694.261">18203 11448 0,'53'0'16,"-17"0"-16,34 0 15,-52 0-15,-1 0 16</inkml:trace>
  <inkml:trace contextRef="#ctx0" brushRef="#br1" timeOffset="67735.7392">18979 11201 0,'0'17'15,"0"19"-15,0 34 16,0-35-1,18 1-15,-18-1 16,0-17-16,18 17 0,-18 0 16,17-35-16,1 0 15,0 0-15</inkml:trace>
  <inkml:trace contextRef="#ctx0" brushRef="#br1" timeOffset="67886.0646">19191 11254 0,'0'70'16,"0"-35"-1,18 36-15,-1-53 16,-17 17-16,36 0 16</inkml:trace>
  <inkml:trace contextRef="#ctx0" brushRef="#br1" timeOffset="68390.41">20038 11307 0,'17'0'15,"1"0"-15,53 0 16,-18 0-16,52 0 16,-34 0-1,35-18-15,-71 18 16,0-18-16,1 18 0,-19 0 16</inkml:trace>
  <inkml:trace contextRef="#ctx0" brushRef="#br1" timeOffset="68607.5031">20514 11148 0,'53'0'16,"-35"17"-16,52 1 16,-35-18-16,18 35 15,-35-17-15,-18 35 16,-18-35-16,-17 34 15,0-34-15,-18 17 16,18-35 0,-1 36-16,19-36 15</inkml:trace>
  <inkml:trace contextRef="#ctx0" brushRef="#br1" timeOffset="73169.0924">21273 11077 0,'0'0'0,"0"-17"0,0-1 16,0 36 15,17 35-15,-17-18-16,18 0 0,-1 53 15,-17-52-15,0-1 16,36 35-16,-36-52 16,17 0-16,-17-1 0,18-17 15,-18-17 1</inkml:trace>
  <inkml:trace contextRef="#ctx0" brushRef="#br1" timeOffset="73367.589">21502 11077 0,'0'36'0,"0"-1"16,0 35-16,17-34 15,-17 34-15,18-35 16,0 18 0,-1-17-16,-17-1 15,18 0-15</inkml:trace>
  <inkml:trace contextRef="#ctx0" brushRef="#br1" timeOffset="73535.9056">21766 11342 0,'18'0'47,"-18"17"-31</inkml:trace>
  <inkml:trace contextRef="#ctx0" brushRef="#br1" timeOffset="73847.1568">22049 11254 0,'-18'0'16,"0"17"-1,18 1-15,-17 35 16,34-36-16,1 1 0,0 0 16,35-1-1,-1 1-15,-16-18 0,-19 0 16,19 0-16,-19-18 16,1 1-16,-18-1 15,0-17-15,-35 0 16,-1-1-1,19 19-15,-36-1 0,35 18 16,1 0-16,-1 0 16,18 18-16</inkml:trace>
  <inkml:trace contextRef="#ctx0" brushRef="#br1" timeOffset="74147.2519">22472 11218 0,'-35'0'16,"-1"36"-1,19-19-15,17 19 16,17 16-16,1-16 16,0-19-16,17 1 0,53 17 15,-53-35 1,18-17-1,-53-1-15,18 0 0,-18-17 16,-18 0-16,1 17 0,-19-35 16,19 36-1,-1-1-15,-17 18 16,17 0-16,36 0 16,0 18-1</inkml:trace>
  <inkml:trace contextRef="#ctx0" brushRef="#br1" timeOffset="74341.9739">22931 11183 0,'0'18'16,"-18"-1"-16,18 19 15,0 17-15,18 17 16,-1-35-1,1 1-15,-1 17 0,19-18 16,-36-18 0,0 1-16</inkml:trace>
  <inkml:trace contextRef="#ctx0" brushRef="#br1" timeOffset="75186.9922">17798 11959 0,'17'0'31,"-17"18"-31,36-18 0,16 17 15,-16-17-15,34 0 16,-34 0-16,-19 0 16,1 0-16,-36 18 15,1-18-15,-36 35 16,35-17 0,0 0-16,1 35 15,17-36-15,0 18 16,0 1-16,17 17 0,19 17 15,-19-17 1,1-53-16,-18 35 16,-18-35-1,1 0-15,-1 0 0,0 0 16,-17-17-16,0-1 0,-36 1 16,54-1-1,-1 18-15,0 0 16,18-18-16,18 18 0,0 0 15,17 0-15</inkml:trace>
  <inkml:trace contextRef="#ctx0" brushRef="#br1" timeOffset="75370.08">18397 12188 0,'53'0'16,"-17"0"-1,-1 0-15,-18 0 16</inkml:trace>
  <inkml:trace contextRef="#ctx0" brushRef="#br1" timeOffset="75504.6945">18362 12277 0,'35'35'16,"-17"-35"-16,17 0 0,36 0 15,-54 0-15,19 0 16,-1 0-16,-17 0 0</inkml:trace>
  <inkml:trace contextRef="#ctx0" brushRef="#br1" timeOffset="76910.4347">18997 12047 0,'0'-17'15,"18"17"1,35 0-1,-18 0-15,-17 0 0,17 0 16,-18 17-16,19-17 16,-19 18-16,-17 0 15,0-1-15,0 1 16,0 0-16,-17 17 0,-1-18 16,0 1-16,18 17 15,0-17-15,18 17 16,0-17-1,-1 0-15,1 17 16,0-17-16,-18-1 16,0 1-16,-18-18 15,0 0-15,-35 0 16,36 0-16,-18 0 16,17 0-16,0 0 15</inkml:trace>
  <inkml:trace contextRef="#ctx0" brushRef="#br1" timeOffset="77261.5266">19438 12047 0,'18'0'16,"-1"0"-16,19 0 15,-1 0-15,18 0 16,-18 0-16,-35 18 16,0 0-16,-35 35 15,17-36 1,18 1-16,-35 17 16,35 0-16,0-17 0,18 0 15,17 17 1,-18-17-16,1-1 0,0-17 15,-1 18-15,-17 0 16,0-1 0,-35-17-16,17 0 15,-17 18-15,18-18 16,-19-18-16</inkml:trace>
  <inkml:trace contextRef="#ctx0" brushRef="#br1" timeOffset="77517.7753">20073 12206 0,'53'18'0,"53"-18"16,-36 0-16,54 0 15,-54 0-15,19-18 16,-54 18 0,-17 0-16,-18-18 15</inkml:trace>
  <inkml:trace contextRef="#ctx0" brushRef="#br1" timeOffset="77756.3776">20514 12012 0,'53'18'0,"0"-1"16,-18 1-16,36 17 15,-36-17-15,-17 0 16,-1-1-16,1 1 0,0-18 15,-18 17-15,-18 1 0,-35 35 16,18-18 0,-36 1-16,54-19 15,-36 19-15,35-19 16,0 1 0</inkml:trace>
  <inkml:trace contextRef="#ctx0" brushRef="#br1" timeOffset="78367.8054">21167 11959 0,'0'-17'15,"53"17"1,-18 0 0,18 0-16,0 0 0,0 17 15,-18 1-15,0-1 16,-17 1-16,-1 0 0,-17-1 15,-17-17-15,-1 36 16,1-36 0,-1 17-16,-17 1 0,35 0 15,0-1-15,17 36 16,1-35 0,0-1-16,-1 1 0,1 0 15,17 17-15,-53-35 16,18 18-16,-35-18 0,-18 0 15,0 0-15,18 0 16,-35 0-16,34 0 16,19 0-16,-1 0 15</inkml:trace>
  <inkml:trace contextRef="#ctx0" brushRef="#br1" timeOffset="78863.9654">21731 11942 0,'-18'0'16,"36"0"0,0 0-16,70 17 15,-53 1-15,1-18 0,-19 17 16,1-17-16,-1 18 15,1 0-15,-36-1 16,1 19 0,-1-19-16,18 1 15,-17 17 1,34 0-16,1 1 16,-18-19-16,0 1 15,0 0-15,0-1 0,-35 1 16,17 0-16,-17-1 15,17-17-15,-35 0 16,35 0-16,1 0 16,17-17-1,17 17-15</inkml:trace>
  <inkml:trace contextRef="#ctx0" brushRef="#br1" timeOffset="79029.3501">22243 12206 0,'-18'18'32,"0"-1"-17</inkml:trace>
  <inkml:trace contextRef="#ctx0" brushRef="#br1" timeOffset="79351.8112">22419 12153 0,'-18'18'16,"1"17"-1,17-17-15,0-1 0,0 1 16,35 35 0,-17-18-16,17 1 0,-17-36 15,-1 0-15,36 17 16,-35-34-16,-18-1 0,17-17 16,1 17-1,-18 0-15,0-17 16,0 17-16,-18-17 0,1 17 0,-18-17 15,17 18 1,-17-1-16,17 18 16,0 0-16,18 35 15</inkml:trace>
  <inkml:trace contextRef="#ctx0" brushRef="#br1" timeOffset="79647.1253">22878 12153 0,'0'18'31,"0"35"-15,17-36-16,1 36 15,0-35-15,17 17 16,0-35-1,-35-17-15,18-1 16,-18 0 0,-18 1-16,0-19 15,1 19-15,-1-1 0,1 0 16,-1 18-16,18-17 0,-18 17 16,18-18-1</inkml:trace>
  <inkml:trace contextRef="#ctx0" brushRef="#br1" timeOffset="80013.8769">23125 12083 0,'17'0'0,"54"0"15,-36 0-15,36 17 16,-71 1-16,17 17 16,-17-17-16,-35 17 15,17-17-15,1-1 16,17 1-16,0 17 16,0-17-16,17 0 15,1-1-15,17 1 16,-35 0-1,18-18-15,-18 17 16,0 1-16,-18-18 16,1 17-16,-19-17 15,19 18-15,-19-18 16,19 0-16,-36 0 16,18 0-16</inkml:trace>
  <inkml:trace contextRef="#ctx0" brushRef="#br1" timeOffset="81625.4996">22384 12700 0,'0'0'0,"17"0"31,54 0-15,-18 0-16,17 0 15,-17 0-15,36 0 0,-19 0 16,18 0-16,53 18 16,-70-18-16,17 17 15,-70 1-15,-1-18 0,1 0 16</inkml:trace>
  <inkml:trace contextRef="#ctx0" brushRef="#br1" timeOffset="82166.8369">22066 10866 0,'0'-18'16,"53"0"15,-18 18-31,18 0 0,0 0 16,88 0-16,-52 18 16,-1-18-16,106 0 15,-106 0-15,-17 18 0,-19-18 16</inkml:trace>
  <inkml:trace contextRef="#ctx0" brushRef="#br1" timeOffset="82990.3959">4269 10971 0,'17'0'31,"36"0"-15,-18 0-16,54 0 16,-54 0-16,0 0 0,0 0 15</inkml:trace>
  <inkml:trace contextRef="#ctx0" brushRef="#br1" timeOffset="83106.5147">4251 11254 0,'18'0'16,"35"0"-16,17-36 16,-35 19-16,1 17 15</inkml:trace>
  <inkml:trace contextRef="#ctx0" brushRef="#br1" timeOffset="83969.1351">4833 10689 0,'0'0'0,"18"-17"31,35-1-15,-18 18 0,18 0-16,-18 18 15,0-18-15,-17 17 0,17 1 16,-17 17-16,-18 0 16,0-17-16,0 0 15,-18 35-15,-17-1 16,17-34-16,1 0 15,17-1-15,0 19 16,17-19-16,36 19 16,-17-19-16,-1 1 15,18 35-15,-18-18 16,-17 0-16,-18 18 16,-18-35-16,-17 17 0,-53 18 15,35-35 1,0 17-16,-53-17 15,53-1-15,18-17 0,-36 0 16,54-17 0,17-1-16</inkml:trace>
  <inkml:trace contextRef="#ctx0" brushRef="#br1" timeOffset="96330.7159">6209 10954 0,'18'0'62,"-1"0"-46,1 0 0,-1 0-16,19 0 0,-1 0 15,18 0-15,-18-18 16,36 18-16,-54 0 15,1 0-15,17 0 16</inkml:trace>
  <inkml:trace contextRef="#ctx0" brushRef="#br1" timeOffset="96530.9105">6279 11165 0,'18'0'16,"0"18"-16,-1-18 15,36 0 1,-17 0-16,-1 0 0,0 0 16,18 0-16,-35 0 15</inkml:trace>
  <inkml:trace contextRef="#ctx0" brushRef="#br1" timeOffset="104372.5033">7461 10495 0,'-17'0'16,"-1"0"-16,-17 0 15,17 0-15,-17 0 16,17 18 0,1-1-16,17 19 15,0 17 1,0-36-16,17 19 16,1-19-16,35 18 15,-36-35-15,36 18 16,-35-36-16,17-17 15,-17 0-15,-1-36 16,-17 36-16,-17-71 16,17 53-16,-35-35 15,17 35-15,-17-35 16,17 53-16,0 17 16,1 0-16,17 54 15,0-19-15,0 89 16,17-53-1,36 71-15,-35-89 16,17 18-16,36 17 16,-36-52-16,0 0 0,1-1 15,-19-17-15,18 0 0,-17-17 16</inkml:trace>
  <inkml:trace contextRef="#ctx0" brushRef="#br1" timeOffset="104793.5598">7761 10125 0,'35'0'16,"18"-18"0,18 18-1,-18-18-15,-18 18 16,0 0-16,1 0 15,-54 0 17,0 0-32,1 18 0,-1 0 0,0-1 15,1 19 1,17-1-16,-18 18 16,18-36-16,18 54 15,-1-36-15,19 36 16,-19-36-16,36 18 15,-35-35-15,-18 17 16,0-17-16,0-1 16,-18 1-16,-17-18 15,0 0-15,17 0 16,0 0-16,-34-18 16,34 18-16,0 0 15,1 0-15,-1 0 0</inkml:trace>
  <inkml:trace contextRef="#ctx0" brushRef="#br1" timeOffset="105167.4858">6826 11113 0,'36'17'31,"34"-17"-15,-17 0-16,106-17 16,-53 17-16,-1-18 0,1 18 0,124-35 15,-125 17 1,54 18-16,-88-18 16,-18 18-16,17 0 15,-52 0-15,-1 18 0</inkml:trace>
  <inkml:trace contextRef="#ctx0" brushRef="#br1" timeOffset="105867.8814">7338 11589 0,'0'0'0,"-18"0"0,1-18 16,-1 18-16,-17 0 15,17 18 1,0-18-16,-17 53 0,17-36 16,1 19-16,17-19 15,0 19-15,0-1 16,0-18-16,35 19 16,-17-36-16,17 0 15,0 0-15,1-36 16,-1 1-16,-18-18 15,1 18-15,-18-53 16,0 52-16,-18-52 16,1 53-16,-18-53 15,35 53-15,-18-1 16,-17 1 0,35 17-16,0 36 15,0 17-15,17 1 0,1 69 16,0-34-16,34 52 15,-16-70 1,-19 0-16,54 18 16,-53-36-16,17-17 0,-18-1 15,1-17-15,0 0 16</inkml:trace>
  <inkml:trace contextRef="#ctx0" brushRef="#br1" timeOffset="106167.5993">7673 11483 0,'35'53'16,"0"0"-1,-17-18-15,0 0 16,35 1-16,0-1 15,-36-35-15,1 0 16,0-18-16,-18-35 16,0 36-1,0-19-15,0-52 16,0 53-16,0-53 16,0 52-16,0 1 15,0 18-15,35-1 16</inkml:trace>
  <inkml:trace contextRef="#ctx0" brushRef="#br1" timeOffset="106369.6288">8537 11165 0</inkml:trace>
  <inkml:trace contextRef="#ctx0" brushRef="#br1" timeOffset="107141.1331">9208 10672 0,'-36'-18'15,"-17"18"1,0 35 0,18-17-16,0 35 15,17-18-15,1 36 16,17-36-16,17 18 16,1-36-16,35 1 15,-36 0-15,36-36 16,-17 0-16,17-35 15,-36 18-15,1-53 16,-1 53-16,-17-18 16,-17 0-16,17-18 15,-18 18-15,1-17 0,-1 17 0,-17-71 16,-1 72 0,1-1-16,17 35 15,18 36 1,0 52-1,18-17-15,0 0 0,35 71 16,-36-72-16,54 54 16,-18-18-1,-36-35-15,36 0 16,-35-35-16,0 17 16</inkml:trace>
  <inkml:trace contextRef="#ctx0" brushRef="#br1" timeOffset="107736.1416">9684 10548 0,'0'35'16,"17"-17"-16,1 35 16,0 17-1,-1-52-15,19 35 16,-19-18-16,36-17 16,-35-18-16,-1 0 15,1-18-15,17-17 16,-17 0-16,-18-1 0,18 1 15,-18-53-15,0 17 16,17 54-16,-17-18 16,0 17-16</inkml:trace>
  <inkml:trace contextRef="#ctx0" brushRef="#br1" timeOffset="108875.7395">8890 11324 0,'-18'0'15,"1"0"1,-1 0 31,0 0-16,36 0 16,17 0-47,-17 0 16,53 0-16,-36 0 15,88 18 1,-52-18-16,105 0 15,-88-18-15,124 1 16,-106-1-16,53 0 16,-89 1-16,1-1 15,-36 0-15,-17 18 16</inkml:trace>
  <inkml:trace contextRef="#ctx0" brushRef="#br1" timeOffset="109595.1058">9172 11659 0,'-35'0'15,"0"18"-15,-1-18 16,1 35-16,17-17 0,1 0 15,-1 34 1,1-34-16,17 17 0,0-17 16,17 35-16,1-35 15,17-18-15,-17 0 16,17 0-16,0 0 16,-17-18-16,17-35 15,-17 35-15,0-52 16,-18 35-16,0-36 15,-18 36-15,18-1 16,-18-34 0,-17 17-16,35 35 15,-18 1-15,18-1 16,-17 36 0,17-1-16,0 36 15,17-18-15,-17 1 0,36 52 16,-19-53-16,19 1 15,-1-1-15,-18-18 0,19 1 16,34 17-16,-52-17 16,0 0-16</inkml:trace>
  <inkml:trace contextRef="#ctx0" brushRef="#br1" timeOffset="109944.9761">9507 11659 0,'0'36'15,"0"-19"-15,0 19 16,18-19-16,17 18 16,-17-17-1,17-18-15,0 0 16,1 0-16,-19 0 0,1-18 15,0-17-15,-1 18 16,-17-1-16,18 0 0,-18-35 16,0 36-16,18 17 31,-18 35-15,17-17-16,1 35 15,0-36-15,-1 18 16,1-17-16,-18 0 0,17-1 15,1 1-15</inkml:trace>
  <inkml:trace contextRef="#ctx0" brushRef="#br1" timeOffset="111067.9021">6967 12206 0,'0'18'15,"18"35"1,0-18-1,17-17-15,0-1 16,53 19-16,-35-19 16,18 1-16,70-1 15,-53-17-15,-17 0 0,17-17 16,71-18-16,-106 17 16,52-35-1,-69 18-15,17-1 16,-53 19-16,0-1 15,-18 18-15,0 0 0</inkml:trace>
  <inkml:trace contextRef="#ctx0" brushRef="#br1" timeOffset="113787.1076">7497 12700 0,'0'-18'15,"17"1"17,1 17-17,17 0-15,0 0 16,1 0-16,-1 17 15,-17 1-15,-1 0 16,-17-1 0,-17 19-16,-19-1 15,19-18 1,-1 1-16,18 17 16,0-17-1,0 0-15,35 17 16,1 0-16,-19-17 15,1 17-15,-18-17 16,-18-1 0,1 1-16,-36-18 15,35 0-15,-17 0 16,17 0-16,-35-18 16,36 1-16,-1 17 0,0-18 15</inkml:trace>
  <inkml:trace contextRef="#ctx0" brushRef="#br1" timeOffset="114776.9061">8943 12312 0,'-18'0'16,"36"18"46,17-1-62,-17 1 16,70 35-16,-53-36 15,106 1-15,-70 0 16,105-36 0,-70 18-16,71-53 15,-89 36-15,53-36 16,-106 17-16,18 19 16,-35-1-16,-36 18 15</inkml:trace>
  <inkml:trace contextRef="#ctx0" brushRef="#br1" timeOffset="116756.8452">9613 12735 0,'0'-17'15,"0"34"16,18 1-15,-18 0-16,0 52 16,0-35-16,17 36 15,1-36-15,17 18 16,-35-35-16,18 17 16</inkml:trace>
  <inkml:trace contextRef="#ctx0" brushRef="#br0" timeOffset="125565.1862">13670 7108 0,'18'0'16,"-36"0"-1,1 0 1,-1 0-1,-53 18-15,36 0 16,-18-1-16,-88 36 16,53-17-16,0-19 15,-1 19-15,-16 16 0,-72 19 16,89-36 0,17 1-16,-52 34 0,88-52 15,-1 17-15,-16-17 16,34-1-16,0-17 15</inkml:trace>
  <inkml:trace contextRef="#ctx0" brushRef="#br0" timeOffset="125915.898">12524 7355 0,'-106'36'0,"-18"17"16,54-36-16,-71 36 15,88-18-15,-35 18 16,52-35-1,19 0-15,17 35 16,0-36-16,0 1 0,53 17 16,-18-35-16,0 18 15,53 17 1,-35-35-16,18 18 0,52-18 16,-70 0-16,35 17 15,-52-17-15,-19 0 16</inkml:trace>
  <inkml:trace contextRef="#ctx0" brushRef="#br0" timeOffset="128203.2536">9049 9013 0,'-18'-17'0,"-17"-1"15,0 1-15,17 17 16,-53-18-16,54 18 16,-19 0-16,1 18 15,-18-1-15,18 1 0,-18 35 16,18 0-16,0 35 16,35-53-16,17 18 15,1-18-15,17-17 16,36 17-1,17-35-15,-53-17 16,53-36-16,-52 35 16,-19-17-16,18-36 15,-35 18-15,0 18 0,0-71 16,-17 71 0,17-18-16,-53-18 15,35 54-15,-17-36 16,17 35-16,18 1 0,-17-1 31,17 36-31,17 35 16,-17-18-16,18 18 15,17 53-15,1-18 16,-19-35-16,18-18 16,1 36-16,-1-36 15,-17-18-15,35 19 16,-36-36-16,1 0 15,0 0-15,-1 0 16</inkml:trace>
  <inkml:trace contextRef="#ctx0" brushRef="#br0" timeOffset="128674.8137">9349 8996 0,'0'-18'16,"0"36"-1,0 17 1,0-17-16,17 52 15,-17-34-15,18-19 16,17 36-16,-17-35 16,17 17-16,-17-35 15,17 0-15,-17-18 16,-1-17 0,1 18-16,-18-19 15,0 19-15,0-19 0,0 1 0,0-18 16,0 18-1,-18 17-15,18 36 32,18 35-17,0-18-15,-18 0 0,35 54 16,-18-72-16,1 54 16,-18-54-16,18 19 15,-18-19 1</inkml:trace>
  <inkml:trace contextRef="#ctx0" brushRef="#br0" timeOffset="131532.0429">9895 8996 0,'18'0'0,"0"0"16,17 0 0,0 0-16,18-18 15,-18 18-15,18 0 16,-17 0-16,-19 0 16,1 0-16</inkml:trace>
  <inkml:trace contextRef="#ctx0" brushRef="#br0" timeOffset="131800.4239">9984 9172 0,'35'0'31,"-17"0"-31,-1 0 0,36 0 16,-35 0-1,-1 0-15,36 0 16,-35 0-16</inkml:trace>
  <inkml:trace contextRef="#ctx0" brushRef="#br0" timeOffset="133151.7444">10530 8819 0,'0'0'0,"0"-17"0,-17 17 16,-1-18 0,18 1 15,18 17-31,-1 0 0,1 0 16,0 0-16,17 0 0,0 0 15,1 0-15,-1 0 16,-18 17-1,-17 1 1,18-18-16,-18 35 16,0-17-16,-18 17 15,18-17-15,18 17 16,0 0-16,17 0 16,-17-17-16,17 35 15,-17-35-15,-18-1 16,17 1-16,-34 0 15,17-1-15,-18 1 16,0-18-16,-35 18 16,36-18-16,-36 17 15,18-17-15,17 0 16,-17 18-16,17-18 16,0 0-16</inkml:trace>
  <inkml:trace contextRef="#ctx0" brushRef="#br0" timeOffset="134960.0341">2028 12312 0,'18'0'15,"17"-18"1,18 1-16,106-1 16,-53 0-16,0 18 0,17 0 0,142 0 15,-142 0 1,142 0-16,-142-17 15,-17 17-15,-18 0 0,-17 0 16,-1-18-16</inkml:trace>
  <inkml:trace contextRef="#ctx0" brushRef="#br1" timeOffset="150629.5703">2646 13935 0,'0'-18'0,"0"0"16,-18 1 0,1-1-16,-1 18 15,0 0-15,-35 0 16,36 18-16,-19-1 0,19 19 15,-1-1-15,-17 53 16,35-53-16,0 36 16,18-36-16,17-17 15,35 0-15,-34-18 16,52-18-16,-35-17 16,17-36-16,-52 18 15,17-35 1,-35 35-16,0-53 15,-17 53-15,-36-52 16,17 34-16,-34-17 16,35 35-16,-18 0 15,35 35-15,18 54 16,18-19 0,-1 89-1,19-53-15,-19 0 0,1 17 0,-1-17 16,19 0-16,-1 0 0,18 18 15,-18-36-15,36 18 16,-54-35-16,36-1 16,-35-17-1,17 0-15,-17 0 16,17-35-16</inkml:trace>
  <inkml:trace contextRef="#ctx0" brushRef="#br1" timeOffset="151103.9234">3175 13441 0,'0'-18'16,"18"18"-1,-1-17-15,54-1 16,-36 18-16,0 0 16,1-18-16,34 1 15,-34-1-15,-19 18 16,-34 0-16,-1 0 16,-35 18-1,35-1-15,-52 19 16,52-1-16,0 18 15,18-18-15,36 53 16,-1-52-16,-17-1 16,17 18-16,0-18 0,-17 0 0,35 18 15,-36-18 1,1-17-16,-18 0 0,0 17 16,-18-17-16,-17 17 15,0-35-15,17 0 16,-52 18-1,52-18-15,-17 0 0,-1 0 16,19 0-16,-1 0 16</inkml:trace>
  <inkml:trace contextRef="#ctx0" brushRef="#br1" timeOffset="151493.6888">2099 14464 0,'35'0'15,"-17"0"-15,88 18 16,-36-18-16,107 0 16,-71 0-1,-1 0-15,1 0 0,18 0 16,105 0-16,-123 0 15,0-18-15,-18 18 0,0 0 16,36-18-16,-89 18 16,-18 0-16,-34 18 31</inkml:trace>
  <inkml:trace contextRef="#ctx0" brushRef="#br1" timeOffset="152181.6004">2558 15099 0,'-36'0'15,"19"0"1,-19 0-16,1 18 16,18-1-16,-19 36 15,19-18-15,17 1 16,0 17-16,0-18 0,0 53 15,17-70-15,36 35 16,-35-53-16,52 0 16,-34-18-16,17-35 15,-18 18-15,0-53 16,-35 35-16,18-53 16,-36 53-16,0-53 15,-17 53-15,0-53 16,17 53-16,-17 0 15,17 36-15,1 17 16,17 17 0,0 89-16,17-35 15,36 70-15,-35-70 16,17-19-16,0 1 16,1 0-16,34 18 15,-34-36-15,17 0 16,-18-35-16,0 0 15</inkml:trace>
  <inkml:trace contextRef="#ctx0" brushRef="#br1" timeOffset="152604.8489">2981 14693 0,'0'18'16,"35"17"-16,-35 18 15,18-18-15,0 18 16,-1 18-16,1-1 0,-1 1 16,-17-1-16,18 54 15,0-71 1,-18-36-16,0 1 0,0-53 15,17-18 1,19-35 0,-19 70-16,19-17 15,-1 17-15,35 18 16,-34 18-16,-19-1 0,19 19 16,-19 17-16,-17 17 15,0-35-15,-17 18 0,-19-17 16,-34 34-1,17-34-15,-35-1 16,-1-35-16,54 0 16,18-18-16,-1-17 0,0 17 15</inkml:trace>
  <inkml:trace contextRef="#ctx0" brushRef="#br1" timeOffset="155596.1137">4780 7267 0,'-17'0'15,"34"0"32,18 0-31,1 0-16,34 0 15,-34 0 1,16 0-16,19 0 16,-36 0-16,1 0 15</inkml:trace>
  <inkml:trace contextRef="#ctx0" brushRef="#br1" timeOffset="165323.1548">3087 13423 0,'-18'0'63,"1"0"-48,17 18 1,-18-18-1,0 0 17,36 0 46,0 0-63,-1 0 1,18 17 0,-17-17-16,53-17 15,-36 17-15,18-18 0,17 1 16,1 17 0,-36-18-16,1 18 15,-1 0-15,0 0 16,-17 0-16,-36 0 15</inkml:trace>
  <inkml:trace contextRef="#ctx0" brushRef="#br1" timeOffset="178719.3914">4445 14305 0,'18'0'16,"-1"0"-16,19 18 16,-19-18-16,1 0 15,52 0-15,-34 0 16,52-18-16,-70 18 15,34-17-15,-34 17 16,0 0-16</inkml:trace>
  <inkml:trace contextRef="#ctx0" brushRef="#br1" timeOffset="178882.3426">4533 14552 0,'18'0'0,"70"-18"16,-53 18-16,54-17 15,-54-1-15,18 18 16,-36 0-16</inkml:trace>
  <inkml:trace contextRef="#ctx0" brushRef="#br1" timeOffset="185732.4452">5838 13952 0,'-17'0'16,"-1"0"-16,-17 18 15,17-18-15,1 18 16,-19 17-16,36-17 15,-17 17-15,17-18 0,0 1 16,0 35 0,17-35-16,-17-1 0,18-17 15,17 0-15,1 0 16,-19 0-16,1 0 0,-1-17 16,-17-1-16,36-17 15,-19-1-15,-17 1 0,18 0 16,-18-53-1,0 35-15,0 0 0,-18-53 16,18 53-16,-17 0 16,-36-35-16,35 53 15,1 35-15,-1 17 16,18 72 0,18-36-16,-1 17 15,1 1-15,52 34 16,-34-52-16,34 36 15,-34-72-15,34 36 16,-52-53-16,17 18 16,-17-18-16,-1-18 15</inkml:trace>
  <inkml:trace contextRef="#ctx0" brushRef="#br1" timeOffset="186239.3284">6174 13617 0,'17'-17'0,"19"17"16,69-18-1,-69 0-15,17 18 0,52-17 16,-69 17-16,-1-18 15,0 18-15,-17 0 16,0-18-16,-1 18 16,-17-17-16,-17 17 0,-1 0 15,-35 17-15,0 1 16,35-18-16,1 18 16,-1-1-16,18 1 15,0 0-15,18-1 16,-1 36-16,1-35 0,0 17 15,17 18 1,0 18 0,-17-36-16,0 18 0,-18-18 15,0-17-15,0 35 16,0-36-16,-18 1 16,0-1-16,1-17 15,-19 18-15,19-18 16,-1 0-16,-17 0 0,17 0 15,-17-18 1,17 18 0,1-17-16,-1 34 15</inkml:trace>
  <inkml:trace contextRef="#ctx0" brushRef="#br1" timeOffset="187111.8743">5539 14552 0,'-18'-18'16,"0"18"-16,1 0 16,-1 0-1,18-17-15,18 17 47,17 0-31,0 0-16,36 0 15,-18 0-15,53 17 16,-36-17-16,18 0 16,1 18-16,-1-18 0,18 0 0,105-18 15,-105 1 1,106-1-16,-124 1 15,-18 17-15,-17 0 0,-17-18 16,34 18-16,-105 0 31</inkml:trace>
  <inkml:trace contextRef="#ctx0" brushRef="#br1" timeOffset="188402.1239">6015 14993 0,'-18'0'15,"1"-18"-15,-1 18 16,0 0 0,-17 18-16,17 0 15,18 17-15,-17 18 16,17-18-16,0 0 0,0 18 16,0-35-16,17 0 15,19-1 1,-19 1-16,1-18 0,0 0 15,17-35-15,0-18 16,-17 35-16,-18-17 16,0 0-16,0-36 15,0 18-15,0 0 0,-18 18 16,18-18-16,-35-53 16,35 53-16,-18 18 15,1 0-15,17 70 31,0 53-15,17-35-16,19 88 0,-1-88 16,18 53-1,-36-71-15,54 36 16,-36-36-16,18 0 16,-35-35-16,-1 0 15</inkml:trace>
  <inkml:trace contextRef="#ctx0" brushRef="#br1" timeOffset="188764.4197">6403 14870 0,'0'53'16,"0"52"-16,35-34 15,-17-36 1,-1-17-16,19-1 16,17-17-16,-36 0 15,1 0-15,17-35 16,-35 0-16,0 0 16,0-1-16,0-17 15,0 36-15,0-18 16,0 17-1,0 36-15,18 34 16,-18-16-16,18-1 16,-1 0-16,18 36 15,-17-54-15,0 19 16,-1-19-16,1 1 0,-18 17 16</inkml:trace>
  <inkml:trace contextRef="#ctx0" brushRef="#br1" timeOffset="189519.7334">7832 14570 0</inkml:trace>
  <inkml:trace contextRef="#ctx0" brushRef="#br1" timeOffset="190243.2502">8502 14129 0,'0'-18'16,"-18"0"-16,1 1 15,-1-1-15,0 18 16,-17 18-1,17-1-15,1 19 0,-18 17 16,17 0 0,18-18-16,18-17 15,-1 17-15,18 0 16,-17-35-16,0 0 16,17-18-16,0-17 15,-17 18 1,0-19-16,17-34 15,-35-19-15,0 37 16,-18 16-16,-17-70 16,17 36-16,-17-18 15,17 70-15,-17-17 16,35 70 0,0 36-1,18-18-15,17 52 16,-17-69-16,-1 17 15,36 35-15,0-18 16,-18-52-16,-17 17 16,0-17-16,17-18 15,-17 0-15</inkml:trace>
  <inkml:trace contextRef="#ctx0" brushRef="#br1" timeOffset="190576.8222">8819 13899 0,'18'71'15,"0"52"1,17-52 0,0 0-16,1-36 15,-1-17-15,0-18 16,0-18-1,-17 0-15,-18-17 0,18-36 16,-18 54 0,17-19-16,-17 1 0,0 0 0,-17 0 31,17 52-31,0 36 16,0 18-1,17-1 1,1-34-16,0-1 0,-1 0 15,-17-17-15,18 35 16,0-36-16</inkml:trace>
  <inkml:trace contextRef="#ctx0" brushRef="#br1" timeOffset="191137.9469">8079 14676 0,'0'-18'16,"17"18"-16,36 0 15,0 0 1,0-18-16,123 18 15,-87 0-15,140 0 16,-106 0-16,107 0 16,-124 0-16,70 0 15,-106 0-15,19 0 16,-54 0-16</inkml:trace>
  <inkml:trace contextRef="#ctx0" brushRef="#br1" timeOffset="191717.286">8449 15099 0,'-35'-18'16,"-1"18"-16,-16 0 15,34 18-15,-35 35 16,35-18-16,1 36 15,17-36-15,0 0 16,17 18 0,1-35-16,17-18 0,71 17 15,-35-52 1,-36 0 0,-17 17-16,35-70 0,-36 17 15,-17 19 1,0-37-16,-17 36 15,-19-52-15,19 69 16,-1 1-16,0-18 16,1 35-16,-1 18 15,18 18-15,-18 0 0,18 17 16,0 0-16,18 54 16,0-54-16,-1 18 15,36 17-15,18 1 16,-36-54-16,0 1 15,36 17 1,-18-17-16,-18 0 16</inkml:trace>
  <inkml:trace contextRef="#ctx0" brushRef="#br1" timeOffset="192101.0233">8908 14852 0,'0'53'16,"17"-18"-16,-17 0 0,0 54 16,18-19-1,-18-35-15,18 1 16,-18-19-16,17-17 15,1-17 1,17-36 0,18 0-16,-35 35 15,52 1-15,-34 17 16,-1 17-16,0 19 16,-17-19-16,-18 18 0,-36 36 15,1-36 1,0-17-16,-53 35 15,35-36-15,-18-17 16,36 0-16,0-35 16,35 18-16,0-1 15</inkml:trace>
  <inkml:trace contextRef="#ctx0" brushRef="#br1" timeOffset="197216.8535">17339 13705 0,'-18'-17'0,"18"34"31,18 36-31,-18 18 16,0 70 0,0 35-16,0-34 15,0-37 1,-18-34 0,18-89-1,18-35 1,-18 18-16,35-53 15,-17 53-15,17-1 0,1 19 16,-1-1-16,53 18 16,-53 18-16,18 35 15,-35-18-15,-1 0 0,-17 36 16,-17-54-16,-36 36 16,18-35-1,-54 0-15,54-1 16,-53-17-16,53 0 15,-1-17 1,36-1-16,18 0 16,0 1-16</inkml:trace>
  <inkml:trace contextRef="#ctx0" brushRef="#br1" timeOffset="197904.0004">18098 14093 0,'17'0'0,"1"0"15,-1 0 1,1 0-16,17 0 15,1 0-15,17 0 16,-18 0-16,18 0 16,-18 0-16,0 0 15,-17 0-15,0 0 16,-36 0 15</inkml:trace>
  <inkml:trace contextRef="#ctx0" brushRef="#br1" timeOffset="198128.2151">18133 14288 0,'17'17'0,"1"-17"16,17 18-16,36-18 16,-18 0-16,-18-18 15,0 18-15,-17 0 0,0 0 16,-1 0-16,1 0 0</inkml:trace>
  <inkml:trace contextRef="#ctx0" brushRef="#br1" timeOffset="199401.8498">19103 13776 0,'18'0'16,"-18"-18"-16,35 18 15,35 0 1,-17-17-16,-17 17 0,17 0 15,-1 17-15,-34 1 16,0 0-16,-18 17 0,-18 0 16,0 0-16,-17 18 15,0-17-15,17-19 0,-17 36 16,17-18 0,18 1-16,36-19 15,17 19-15,35-19 16,-53 1-16,-17-18 15,-1 18-15,1-1 16,-36-17-16,-52 18 16,34 0-16,-16-18 15,-1 17-15,0-17 0,17 18 16,-17-1-16,89 1 16,-1-18-1</inkml:trace>
  <inkml:trace contextRef="#ctx0" brushRef="#br1" timeOffset="199680.0701">20108 14146 0,'53'0'16,"-17"0"-16,87 0 16,0 0-1,-52 0-15,-18 0 0,0 0 16,-18 0-16,0 0 0,-17 0 15</inkml:trace>
  <inkml:trace contextRef="#ctx0" brushRef="#br1" timeOffset="199902.9251">20496 13970 0,'71'0'0,"-18"0"16,0 18-16,53-1 15,-1 19 1,-52 16-16,-53-16 16,-17-1-16,-1-17 0,-35 17 15,-35 36-15,35-54 16,-35 18-16,53-17 16,-1 0-1</inkml:trace>
  <inkml:trace contextRef="#ctx0" brushRef="#br1" timeOffset="200577.018">21396 13794 0,'0'-18'15,"18"18"-15,17-18 16,0 18-16,18 0 16,-18 0-16,1 0 0,-1 0 15,-17 18-15,17 17 16,-35-17-16,0 17 0,-18 0 16,1-17-16,-1 17 15,18-17 1,0 0-16,0 17 15,0-17-15,0 17 0,18-18 16,-1 19-16,-17-19 16,-17 1-1,-1 0-15,-53-18 16,18 17-16,18-17 16,-35 0-16,52 0 15,0 0-15,1 0 16,52 0-1,18 0 1</inkml:trace>
  <inkml:trace contextRef="#ctx0" brushRef="#br1" timeOffset="200787.65">21908 14058 0,'17'0'31,"-17"18"-15,18-18-1,-18 17-15</inkml:trace>
  <inkml:trace contextRef="#ctx0" brushRef="#br1" timeOffset="201159.3168">22278 13970 0,'0'-18'32,"-18"36"-17,1 0-15,-1 35 16,18-18-16,0-18 16,18 36-16,17 0 15,-17-35-15,17-18 16,35 18-1,1-36-15,-53 18 16,17-35-16,-17 17 0,-18-17 16,0-1-16,-18 19 15,0-1-15,1 1 16,-19-1-16,-34 0 16,34 1-16,1 17 15,18 0-15</inkml:trace>
  <inkml:trace contextRef="#ctx0" brushRef="#br1" timeOffset="201487.7053">22807 13952 0,'-35'0'16,"0"36"-1,17-19-15,0 1 16,18 52-16,53 1 16,0-18-1,-18-35-15,1-18 16,17 0 0,-18 0-16,-18-18 0,1 0 15,-18-35-15,0 36 16,-18-36-16,1 18 15,-1 17-15,-17 0 0,17 1 16,-17-1-16,17 18 16,18 18-1,18-1-15</inkml:trace>
  <inkml:trace contextRef="#ctx0" brushRef="#br1" timeOffset="201693.1144">23354 13864 0,'0'18'16,"0"17"0,18 53-16,-1 18 15,1-53-15,17 71 16,-17-19-1,-18-69-15,0-1 16</inkml:trace>
  <inkml:trace contextRef="#ctx0" brushRef="#br1" timeOffset="205780.1918">5486 6720 0,'0'0'0,"-18"0"0,-17 0 15,17 0-15,1 0 16,-1 0-16,0 0 0,1 0 16,34 0 15,19 18-16,34 0 1,-17-1-16,53 36 16,-53-35-16,17 17 0,89 36 15,-71-36-15,18-17 16,106 52 0,35-17-16,-36 0 15,-105-18-15,-18-17 16,1 0-16,52 35 15,-71-36-15,36 18 16,-71-17-16,1-18 0,-19 18 16,1-18-16,-18 17 15,-18-17 1,-17 0-16,17 0 0,-17 0 16,17 0-1</inkml:trace>
  <inkml:trace contextRef="#ctx0" brushRef="#br1" timeOffset="206186.3126">7073 7126 0,'-17'0'0,"34"0"32,1 18-17,52 17 1,19 18-16,-54-18 16,71 18-16,-71-35 15,18 17-15,0-17 0,0 17 16,-18-35-16,-35 18 15,0-1 1,-35 19 0,-1-19-16,1-17 0,-35 35 15,17-17-15,17-18 16,-52 35-16,53-17 16,17-18-16,-35 35 15,36-35-15,-1 18 16,0 0-16,18-1 15</inkml:trace>
  <inkml:trace contextRef="#ctx0" brushRef="#br1" timeOffset="210062.6159">17392 15222 0,'0'-17'15,"0"-1"-15,0 0 16,-18 18 0,18 18-1,0 35 1,0-18-16,0 18 15,18 35-15,-18-35 16,0-17-16,18-1 16,-1 0-16,36 0 15,-18-35-15,18 0 16,-17-17-16,-19-1 0,36-52 16,-35 34-16,17-52 15,-35 53-15,18-53 16,-18 52-1,0-34-15,0 52 16,-18 18 0,18 35-1,0-17-15,0 70 16,0-35-16,18-18 0,-1 54 16,19-36-1,-19-36-15,-17 1 0,18 0 16,-18-1-16,18 1 15</inkml:trace>
  <inkml:trace contextRef="#ctx0" brushRef="#br1" timeOffset="210423.7172">18203 15275 0,'36'-17'0,"-1"-1"16,-17 18-16,52-18 16,-35 1-16,18 17 15,-35 0-15,0 0 16,-18 17-16</inkml:trace>
  <inkml:trace contextRef="#ctx0" brushRef="#br1" timeOffset="210552.1105">18344 15381 0,'36'18'16,"17"-18"-1,-18 0-15,53-18 16,-53 0-16,1 18 0,-19-17 15</inkml:trace>
  <inkml:trace contextRef="#ctx0" brushRef="#br1" timeOffset="211836.357">19191 14870 0,'0'17'16,"0"54"-1,18-36 1,-18 0-16,17 18 0,-17 18 16,18-18-16,-18 0 15,0-36-15,0 1 16,0-36 15,0-17-15,18 17-16,17-17 15,-17 35-15,-1-18 0,54 18 16,-36 18 0,0 0-16,-17-18 0,17 35 15,-17-17-15,-18-1 0,18 36 16,-54-35 0,19-1-16,-1 1 0,-17-18 15,-18 18 1,18-18-16,17-18 0,0 0 15,18 1 1,0-1-16</inkml:trace>
  <inkml:trace contextRef="#ctx0" brushRef="#br1" timeOffset="212048.8289">19738 15222 0,'18'0'47</inkml:trace>
  <inkml:trace contextRef="#ctx0" brushRef="#br1" timeOffset="212330.8273">20108 15134 0,'-35'0'16,"-18"0"-16,36 18 15,-19 17-15,36-17 16,-17 17-16,52 36 16,-17-54-1,17 1-15,0-1 0,53 1 16,-52-18-16,34 0 15,-52 0-15,-1 0 16</inkml:trace>
  <inkml:trace contextRef="#ctx0" brushRef="#br1" timeOffset="215173.8427">21026 15275 0,'0'18'16,"0"-36"15,17 18 47,1 0-62,-1 0-16,19 0 15,-19 0-15,1 0 16,0 0-16,-18 18 15,17-18-15,1 0 47,0 0-31,-18-18-16,17 18 0,1 0 16,-18 18-1,-18 0 1,1-1-16</inkml:trace>
  <inkml:trace contextRef="#ctx0" brushRef="#br1" timeOffset="215390.8942">21061 15469 0,'17'18'16,"1"-18"-16,0 0 16,17 0-16,0 0 15,36 0-15,-36 0 16,0-18-16,-17 18 16</inkml:trace>
  <inkml:trace contextRef="#ctx0" brushRef="#br1" timeOffset="221346.7019">22154 14958 0,'18'0'31,"-18"-18"-31,18 18 16,-18-17-1,17 17 1,-17-18-16,-17 18 47,-1 18-32,0-1-15,-34 18 16,34-17-16,-17 53 16,17-54-16,0 71 15,18-52-15,0 52 16,18-53-16,0 0 15,35 54-15,-18-72 16,18 19-16,-18-19 0,53 1 16,-53-18-16,1 0 15,17 0 1,-36-18-16,1 1 0,-18-19 16,-18 1-16,1 17 15,-19-17-15,-34-18 16,17 36-16,0-1 15,0 0-15,-17 18 16,34 0-16,19 18 0,17 0 16,-18 17-16</inkml:trace>
  <inkml:trace contextRef="#ctx0" brushRef="#br1" timeOffset="223671.5751">23160 15311 0,'-18'0'16,"1"0"0,34 0-16,1 0 15,35 0 1,-18 0-16,18 0 15,-18 0-15,18 0 0,0 0 16,18 0-16,52 0 16,-52 0-16,52 0 15,-70 0-15,-18-18 16,-17 18-16,17 0 16,-17 0-16,-36 0 15,1 0-15,-1 0 16,-17 0-16</inkml:trace>
  <inkml:trace contextRef="#ctx0" brushRef="#br1" timeOffset="223915.6783">23760 15187 0,'35'0'0,"0"0"15,18 0 1,18 18-1,-54-18-15,54 35 16,-18 0 0,-36-17-16,1 0 0,-53 34 15,17-16-15,-35-19 16,18 1 0,17 0-16,-17-18 0,0 17 15,17-17-15,0 0 16</inkml:trace>
  <inkml:trace contextRef="#ctx0" brushRef="#br1" timeOffset="232369.2908">25224 14834 0,'0'-17'16,"0"-1"15,17 18-31,-34 0 31,-1 0-15,-17 18 0,-1 35-1,19-18-15,-1 0 16,1 18-16,-1-18 0,0 18 0,18 35 15,0-52 1,18-1-16,0 0 0,-1 1 16,36-1-16,-35-18 15,17 1-15,-17-18 16,-1 0-16,19 0 16,-19 0-16,-17-18 0,0 1 15,0-1-15,-35-35 16,17 18-16,-17 0 0,17 17 15,-17 0-15,0 1 16,17-1-16,36 18 31,17 0-31,0 18 16</inkml:trace>
  <inkml:trace contextRef="#ctx0" brushRef="#br1" timeOffset="232519.4332">25488 15187 0,'0'-18'15,"0"1"1,18 17 0,-18-18-1</inkml:trace>
  <inkml:trace contextRef="#ctx0" brushRef="#br1" timeOffset="232847.0038">25806 15064 0,'-18'0'15,"0"0"-15,18 17 16,-17 19-1,17-19-15,17 36 16,1-35-16,17 35 16,1-53-16,17 17 15,-36-17-15,18 0 16,-17 0-16,0 0 16,-1-17-16,-17-1 0,0 0 15,0-17-15,-35 0 16,17 17-16,1 1 0,-18-1 15,17 0-15,-17 18 16,17 0-16</inkml:trace>
  <inkml:trace contextRef="#ctx0" brushRef="#br1" timeOffset="233156.9323">26247 15081 0,'-18'-17'16,"0"17"-1,1 35 1,-1-17-16,18 17 0,18 18 16,-1-36-16,54 54 15,-53-71 1,17 18-16,0-18 15,-17 0-15,17 0 16,-35-18-16,0 0 16,0 1-16,0-1 0,-18-17 15,1 17-15,-1-17 16,1 17-16,-1 1 0,18-1 16,-18 0-1,1 1-15</inkml:trace>
  <inkml:trace contextRef="#ctx0" brushRef="#br1" timeOffset="233447.7155">26670 15011 0,'71'0'16,"-1"0"-16,18 35 15,-70-17-15,0-1 0,-1 36 16,-34 18 0,-54-1-1,18 1 1,35-54-16,1 1 0,-1-18 16,18 18-16,35-1 15,1-17-15,52 0 16,-53 0-16,1 0 15,-19 0-15,1 0 0,-1 0 16</inkml:trace>
  <inkml:trace contextRef="#ctx0" brushRef="#br1" timeOffset="234414.5709">29245 15046 0,'-53'0'16,"36"18"-16,-1-18 15,0 17-15,1 1 0,-1 35 16,18-18-16,18 18 16,-1-35-1,1 17-15,53 0 0,-36-17 16,35-1-16,-52-17 16,35 0-1,-35 0-15,-1-17 16</inkml:trace>
  <inkml:trace contextRef="#ctx0" brushRef="#br1" timeOffset="234609.7313">29704 15064 0,'53'0'15,"-18"0"-15,18 0 0,-18 0 16,1 0-16,-19 0 16,36 0-16</inkml:trace>
  <inkml:trace contextRef="#ctx0" brushRef="#br1" timeOffset="234762.1356">29792 15258 0,'71'17'16,"17"-17"-1,-53-17-15,0 17 0,18 0 16,-35-18 0</inkml:trace>
  <inkml:trace contextRef="#ctx0" brushRef="#br1" timeOffset="235439.5698">30409 14799 0,'18'0'15,"35"0"-15,0 0 16,0 0-16,0 0 0,0 18 16,-18-1-16,18-17 0,17 53 15,-52-35-15,-36 52 16,-17-34-1,-35 52-15,17-53 16,-36 53-16,54-52 16,0-1-1,35-17-15,35 17 16,-17-18-16,70-17 16,-35 0-16,35-17 15,-53 17-15,18 0 16,-70 0-1,-1 0 1</inkml:trace>
  <inkml:trace contextRef="#ctx0" brushRef="#br1" timeOffset="236739.4341">4674 9296 0,'-17'0'16,"-1"0"-1,36 0 1,17 0 0,0 17-16,1-17 15,69 0-15,-52 0 16,0 0-16,0 0 15,0 0-15,53 0 16,-53-17-16,-18 17 0,-17-18 16,-1 18-16,-34 0 15,-19 0-15</inkml:trace>
  <inkml:trace contextRef="#ctx0" brushRef="#br1" timeOffset="247834.749">22154 14499 0,'18'-17'62,"0"17"-46,-1 0-16,1 17 15,17-17-15,71 0 16,-35 0-16,70-17 16,-53 17-16,88-36 15,-70 36-15,53-17 16,-88 17-16,34 0 15,-69 0-15,17 0 16,-53 17-16</inkml:trace>
  <inkml:trace contextRef="#ctx0" brushRef="#br1" timeOffset="249619.5669">25841 15575 0,'18'0'47,"17"0"-31,0 0 0,18 0-16,71 18 15,-36-18-15,0 0 0,0 0 16,36 0-16,105 0 15,-106 0-15,1-18 16,70 18-16,-124 18 16,1 17-16,-36-35 15,-17 18-15,-18 17 16</inkml:trace>
  <inkml:trace contextRef="#ctx0" brushRef="#br1" timeOffset="253923.9233">7902 15487 0,'-17'0'15,"17"18"1,0-1 0,0 19-1,17-1-15,1 0 16,17 0-16,-17-17 15,35 0-15,-18-1 16,36-17-16,-19 0 16,37 0-1,-36 0-15,52-17 16,-52 17-16,53 17 16,-71-17-16,36 36 15,-53-19-15,17 1 16,-35-1-16,18 1 15,-36-18 1,0 0 0,18-18-16,-17-17 15,17 18-15,17-19 16,1 19-16,52-19 16,-34 19-1,52-1-15,-35 18 16,35-18-16,-35 18 15,35 18-15,-53-18 16,18 18-16,18-1 16,-18-17-16,-18 0 0,53-17 15,-52 17 1,-1-18-16,-18 0 16,19 1-16,-36-1 0,17 1 0,-17-1 15,-17 0 1</inkml:trace>
  <inkml:trace contextRef="#ctx0" brushRef="#br1" timeOffset="254675.1128">8555 16087 0,'-18'0'0,"36"0"16,0 0-1,34-18 1,-16 18-16,-1-18 0,18 1 16,-18 17-1,0 0-15,1 0 16,-19 0-16,-17 17 0</inkml:trace>
  <inkml:trace contextRef="#ctx0" brushRef="#br1" timeOffset="254824.4523">8573 16245 0,'35'18'15,"-18"-18"-15,19 0 0,-19-18 16,19 1-16,-1 17 15,0 0-15,0-18 16,-17 1-16</inkml:trace>
  <inkml:trace contextRef="#ctx0" brushRef="#br1" timeOffset="255298.2003">9049 15928 0,'0'-18'16,"17"18"0,1 0-16,0 0 15,-1-17-15,1 17 0,53 17 16,-54-17-16,36 36 16,-35-19-16,-18 36 15,0-35-15,0 17 16,0 0-16,-18-17 0,-17 17 15,17-17-15,1 17 0,-19 0 16,19-17-16,-19 0 16,36-1-16,36-17 15,-1 0 1,35 0-16,-17 0 16,36 0-16,-54 18 15,18 0 1,-53-1-16,17-17 0</inkml:trace>
  <inkml:trace contextRef="#ctx0" brushRef="#br1" timeOffset="263289.3906">5521 15646 0,'0'17'15,"-18"19"1,18-19-1,0 19-15,18-1 0,0-18 0,-1 36 16,1-53 0,17 18-16,-17 0 0,17-18 15,36 0-15,-36-18 16,18 18-16,-18-18 0,53-17 16,-17 17-1,-36 18-15,0 0 16,1 36-16,-1-1 15,-17 0-15,-18-17 16,0 0-16,0 17 16,-18-18-16,0-17 15,18-17 1,18-18 0,0-1-16,17 1 0,35-18 15,-52 53-15,53-18 16,-36 18-1,0 0-15,53 0 16,-52 18-16,-1-18 0,71 18 16,-18-36-1,-35 18-15,-18-18 0,0 1 16,36-1-16,-53 1 16,-1-1-16,-17 0 0,0 1 15,-17 17 1</inkml:trace>
  <inkml:trace contextRef="#ctx0" brushRef="#br1" timeOffset="266788.3476">10548 9543 0,'18'0'16,"-1"0"-16,36 0 15,-17 0-15,34-18 0,-17 18 16,18-18-16,70 1 16,-88 17-16,-18-18 15,0 18-15,0 0 0,-35 18 0</inkml:trace>
  <inkml:trace contextRef="#ctx0" brushRef="#br1" timeOffset="268128.8962">6121 16245 0,'0'-17'15,"-18"-1"1,18 1 0,0-1-16,18 0 0,-1 18 15,1-17-15,35 17 16,-18 0-16,18 17 16,0 1-1,-35 0-15,-1-1 16,1 1-16,-18-1 0,-18 1 15,1 0 1,-1-1-16,18 1 0,-18 0 0,1-1 16,17 1-1,35 0 1,0-1-16,1-17 0,16 0 16,-16 18-1,-19-1-15,-34 1 16,-36 35-16,-53 0 15,53-18-15,18-17 16,-53 17-16,35-17 16,35-18-16,18-18 15,18 0 1</inkml:trace>
  <inkml:trace contextRef="#ctx0" brushRef="#br1" timeOffset="269990.8936">10178 14464 0,'17'0'0,"1"0"15,0 0-15,70 0 16,-53 0-16,53-18 16,-52 18-16,34 0 15,-35 0-15</inkml:trace>
  <inkml:trace contextRef="#ctx0" brushRef="#br1" timeOffset="270131.4297">10301 14711 0,'71'0'15,"17"0"-15,-35-18 16,-18 18-16</inkml:trace>
  <inkml:trace contextRef="#ctx0" brushRef="#br1" timeOffset="273266.7011">11465 13952 0,'-17'-17'15,"17"-1"-15,-18 36 16,-17 35 0,17 0-16,-35 52 15,36-34-15,-19 88 16,19-89-16,17 54 16,17-71-16,36 52 15,-18-87-15,36 17 16,-36-17-16,53-36 15,-70 18-15,17-53 16,-17 18 0,-53-35-16,17 34 15,-70-52-15,35 71 16,-35-19-16,53 36 16,-18 0-16</inkml:trace>
  <inkml:trace contextRef="#ctx0" brushRef="#br1" timeOffset="281045.9884">25876 15575 0,'-17'0'0,"-1"0"15,0 0 1,1 0 31,-1 0-32,0 0-15,1 0 16,-1 0 0,1 0-1,-1 0-15,36 0 32,-1 0-32,1 0 15,17 18-15,36-18 16,-18 0-16,-1 0 0,54 17 15,-35-17 1,-1 0-16,19 18 16,-1-18-16,0 0 0,106 18 15,-106-18-15,106 0 16,-106-18-16,36 18 16,-89 0-16,36-18 15,-54 18-15,19-17 16,-36-1-1,-18 18 1,0 0-16,1 0 16,-19 0-1,1 0-15,18 0 16,-1 0-16,-35 18 16,-35-18-1,17 17 1,-35-17-1,71 0-15,-88 18 16,-1 0 0,1-18-16,-18 17 15,70-17-15,-52 18 16,17-18 0,70 0-16,1 0 0,-35 0 15,-1-18 1,36 18-1,17 0 1,36 0 0,-1 0-1,1 0 1,0 0-16,-1 0 16,19 0-1,-19 0-15,71 0 16,-35 0-16,0 0 15,88 0-15,-52 0 16,105 0-16,-89 0 16,142 18-1,-123-18-15,-1 0 0,-17 0 16,0 0-16,-35 0 0,-1 0 16,-35 0-16,1 0 15,-54 0-15,-35 0 16</inkml:trace>
  <inkml:trace contextRef="#ctx0" brushRef="#br1" timeOffset="282724.0191">25700 7743 0,'0'-17'0,"0"34"16,18 19-1,-18-19-15,17 72 16,1-54-16,-1 18 16,1 17-16,-18-17 15,18 18-15,-18-1 0,17-17 16,1 71-16,0-89 15,-1 53-15,1-52 16,-18-19-16,18 1 0,-18-1 16</inkml:trace>
  <inkml:trace contextRef="#ctx0" brushRef="#br1" timeOffset="283037.0084">25365 8361 0,'-18'0'15,"18"-18"1,18-35 0,-1 36-16,19-72 15,-19 54-15,1-18 0,17 0 16,-17 0-16,17-52 15,-17 52-15,-1-18 16,1 53-16,0 1 16,-1 17-16,19 17 15,-1 1-15,35 17 16,-34-17-16,52 17 16,-35-17-16,17 17 15,-52-35-15</inkml:trace>
  <inkml:trace contextRef="#ctx0" brushRef="#br1" timeOffset="294114.8793">5380 16422 0,'0'0'0,"-18"0"32,36 0-1,0-18-15,-1 18-1,18 0-15,-17 0 16,0 0-16,35 0 0,-36 0 15,1 0-15,0 0 16,17 0-16,-18-17 16,1 17-16,0 0 15</inkml:trace>
  <inkml:trace contextRef="#ctx0" brushRef="#br1" timeOffset="294399.6843">5627 16281 0,'17'0'32,"19"17"-17,-1-17 1,-17 18-16,35-18 15,-36 18-15,1-1 16,-18 1 0,0 17-16,-18-17 15,1-1-15,-19 1 16,1 0-16,17-1 0,-17 1 16,17 0-1</inkml:trace>
  <inkml:trace contextRef="#ctx0" brushRef="#br1" timeOffset="297334.7249">25718 15699 0,'0'-18'32,"-18"18"30,18-18-46,18 18 62,17 0-63,0-17-15,18 17 16,35 0-16,-17 0 16,52 17-16,-70-17 15,18 18-15,17 0 0,0-1 16,106 1 0,-106 0-16,18-18 0,-18 17 15,106-17-15,-53 0 16,-70 0-16,-36 0 15,1 0-15,-19 0 16</inkml:trace>
  <inkml:trace contextRef="#ctx0" brushRef="#br1" timeOffset="298844.0476">17304 16175 0,'-18'0'16,"0"0"-1,36 0 32,17 0-31,1 0 0,-19-18-16,19 18 15,17 0-15,-18-17 0,0 17 0,0-18 16,54 0-16,-72 18 15,1 0-15,-1-17 16,1 17-16,-36 0 16,1 17-1,-1-17 1,-17 18-16,0 0 0,17-1 16,-17 19-16,35-19 15,0 36 1,0-18-16,53 36 15,-36-36-15,1-17 16,17 17-16,-17 0 0,17-17 0,-35 0 16,18 17-16,-18 0 15,-18-17-15,18-1 16,-53-17-16,18 18 16,17-18-16,-17 0 0,0 0 15,-1 0-15,1-18 16,0 18-16,0-17 0,-1 17 15,19 0-15,-1 0 0,0 0 16,36 0 0,0 17-16</inkml:trace>
  <inkml:trace contextRef="#ctx0" brushRef="#br1" timeOffset="302212.2182">18415 16298 0,'18'0'31,"35"0"-31,-18 0 16,0-17-16,0 17 15,-17 0-15,35 0 16,-35 0-16,-1 17 0</inkml:trace>
  <inkml:trace contextRef="#ctx0" brushRef="#br1" timeOffset="302344.7914">18450 16475 0,'36'0'15,"-19"0"-15,54 0 0,-36-18 16,53 0-16,-52 18 16</inkml:trace>
  <inkml:trace contextRef="#ctx0" brushRef="#br1" timeOffset="304513.6847">29633 16298 0,'0'18'31,"18"17"-31,-18 1 16,18-19-16,-18 1 0,17-1 15,1 1-15,17-18 16,-17 0-16,-1 0 16</inkml:trace>
  <inkml:trace contextRef="#ctx0" brushRef="#br1" timeOffset="304919.9777">30021 16193 0,'18'0'0,"-36"17"47,1 18-32,-1-17-15,18 17 0,-18 18 16,18-35 0,0 17-16,18-17 0,0-1 0,-1 1 15,54 17-15,-36-35 16,36 0-1,-36 0-15,18-35 16,-35 17-16,-1 1 0,-17-36 16,-17-18-1,-1 54-15,0-19 0,1 19 16,-36-1-16,35 1 16,-17 17-1,53 0 1</inkml:trace>
  <inkml:trace contextRef="#ctx0" brushRef="#br1" timeOffset="305259.1156">30603 16193 0,'-17'-18'16,"-1"36"-16,1-1 15,-1 18 1,18-17-16,-18 53 16,18-36-16,18 18 15,0-18-15,34 0 16,-16-17-16,-19 0 0,54-18 16,-36-18-1,-17 0-15,17-17 16,-17 17-16,-1 1 0,-17-18 15,-17 17-15,-18-53 16,17 54-16,-17-1 0,-1 0 16,19 1-16,-36-1 15,17 18 1,19 35-16</inkml:trace>
  <inkml:trace contextRef="#ctx0" brushRef="#br1" timeOffset="305687.9111">31309 16122 0,'-18'0'16,"-17"18"0,17-1-16,-17 19 15,18-1-15,-1 0 16,0 0-16,18 36 15,0-36-15,18 0 0,17 36 16,18-36 0,-18-35-16,1 18 0,-1-18 15,36-18 1,-54 1-16,-17-1 0,18-35 16,-36 35-16,-35-34 15,0 34-15,-35 0 16,35 18-16,-35 0 15</inkml:trace>
  <inkml:trace contextRef="#ctx0" brushRef="#br1" timeOffset="324951.9019">21325 14570 0,'-17'0'32,"34"0"-1,1-18 0,35 18-31,-18-18 16,1 18-16,16 0 0,1-17 15,71-1-15,-36 18 16,-17 0-16,17-17 16,18 17-16,105-36 15,-105 36-15,18 0 0,87-35 16,-105 35-16,106-18 16,-124 1-16,0 17 15,-35-18-15,35 18 16,-70 0-16,0 0 15,-18 18-15,-18-1 16</inkml:trace>
  <inkml:trace contextRef="#ctx0" brushRef="#br1" timeOffset="331326.2822">24465 17198 0,'0'18'0,"18"17"15,-1 0 1,1 0-16,0 1 0,-1-1 15,1 0-15,0 36 16,-1-54-16,1 36 16,0-53-16,-1-17 15,1-19-15,-1-34 16,-17 35-16,18-54 16,-18 54-16,0-35 15,0 52-15,18-35 16,-1 53 15</inkml:trace>
  <inkml:trace contextRef="#ctx0" brushRef="#br1" timeOffset="331503.6899">24924 17233 0,'17'0'0,"19"0"16,-19-17-16,1 17 15,53-18 1,-54 18-16,1-18 0</inkml:trace>
  <inkml:trace contextRef="#ctx0" brushRef="#br1" timeOffset="331642.018">24924 17392 0,'35'0'0,"-17"18"15,52-36-15,-34 18 16,34-18 0,-35 18-16</inkml:trace>
  <inkml:trace contextRef="#ctx0" brushRef="#br1" timeOffset="335185.3816">25541 17057 0,'0'17'62,"18"-17"-46,-18 18 0,0 17-16,0-17 0,0 17 15,0 53 1,0-52-16,0 34 16,17-34-16,1-1 15,-18-17-15,18 17 16,-1-35-1,-17-18-15</inkml:trace>
  <inkml:trace contextRef="#ctx0" brushRef="#br1" timeOffset="335418.297">25823 17057 0,'0'53'0,"0"0"15,0 17-15,0-35 16,18 1-16,0 34 16,-18-34-16,17-19 0,1 36 15</inkml:trace>
  <inkml:trace contextRef="#ctx0" brushRef="#br1" timeOffset="335628.7441">26088 17339 0,'18'18'16</inkml:trace>
  <inkml:trace contextRef="#ctx0" brushRef="#br1" timeOffset="335968.1198">26264 17268 0,'-17'18'15,"17"0"1,0-1-16,0 1 15,0 0-15,0 17 16,17-17-16,1-1 0,17 1 16,-17-18-16,0 18 15,17-18-15,-18-18 16,1 0-16,0 1 16,-18-1-16,0-17 15,0-1-15,-18 1 16,18 17-16,-35-17 15,17 35-15,1 0 16,-1 0-16</inkml:trace>
  <inkml:trace contextRef="#ctx0" brushRef="#br1" timeOffset="336265.1214">26617 17198 0,'-35'18'0,"17"-18"15,18 17-15,-17 18 0,17-17 16,17 53-16,1-36 16,-1-17-16,36 17 15,-35-17-15,17-1 16,-17 1-16,35-36 15,-36 18-15,1-35 16,-18 17-16,0 1 0,-18-1 16,1 0-16,-36-35 15,35 36-15,1 17 0,-1-18 16,0 18 0</inkml:trace>
  <inkml:trace contextRef="#ctx0" brushRef="#br1" timeOffset="336591.9314">27129 17145 0,'70'0'16,"-35"0"-16,18 35 16,-53-17-16,18 0 0,-18-1 0,0 1 15,0 17-15,-35 0 16,17 1-16,0-19 16,1 19-16,17-19 15,0 1-15,0 0 0,17-1 16,19-17-16,17 18 15,-36-18 1,19 0-16,-1 17 16</inkml:trace>
  <inkml:trace contextRef="#ctx0" brushRef="#br1" timeOffset="342741.9251">24536 17956 0,'-18'0'0,"0"0"15,36 18 1,17-18-16,1-18 16,17 18-16,-18 0 0,0-17 15,36 17 1,-54 0-16,19 0 16,-54 0-1,0 0-15,1 0 16,-19 0-16,19 17 15,-1-17-15,18 18 16,18 17 0,-1-17-16,19 17 15,-19 1-15,19-1 16,-36-18-16,0 19 16,-18-19-16,-17 19 15,-1-19 1,-17 1-16,18 0 15,-18-1-15,36-17 16,-1 18-16,36-18 16,35-18-1,-18 1 1</inkml:trace>
  <inkml:trace contextRef="#ctx0" brushRef="#br1" timeOffset="342891.6884">25065 18080 0,'35'18'0,"18"-1"16,0-17 0,-18 0-16</inkml:trace>
  <inkml:trace contextRef="#ctx0" brushRef="#br1" timeOffset="343039.1224">25118 18186 0,'17'17'0,"36"-17"16,-17 0-16,34-17 15</inkml:trace>
  <inkml:trace contextRef="#ctx0" brushRef="#br1" timeOffset="343414.9753">25453 17921 0,'18'0'16,"34"-18"-1,-16 18-15,17 0 0,-36 0 16,1 0-16,0 18 0,-1 0 16,-17-1-1,-17 1-15,17 0 0,-18-1 16,-17 36-16,35-35 16,0 0-16,-18-1 0,18 1 15,18 17-15,-18-17 16,17-18-16,1 17 0,0 1 15,-1 0 1,1-1-16,-18 1 16,0 0-16,-18-18 15,1 17-15,-54-17 16,53 18-16,-17-18 0,-35 0 16,52 0-16,18 17 15,-18-34 1</inkml:trace>
  <inkml:trace contextRef="#ctx0" brushRef="#br1" timeOffset="343698.8304">25964 18186 0,'0'53'15,"0"-36"-15,18 19 0,17 16 16,1-16 0,-19-19-16,19-17 0,-1 0 15,18-17 1,-36-1-16,1-35 16,0 18-16,-18 0 15,0-36-15,0 36 16,0 0-16,-18-1 15,18 19-15</inkml:trace>
  <inkml:trace contextRef="#ctx0" brushRef="#br1" timeOffset="345672.7143">25947 18292 0,'-18'0'16,"18"-18"-1,0 0 1,0 1 46,-17-1-46,17 0 0,17 18-1,-34 0 32,34 18 16,-17 0-48,18-18-15,-18 17 0,35 1 16,-35 0-16,18 17 15,17 0 1,-17-17-16,-18 17 16,17-35-16,1 18 0,-18-1 15,18 1-15,-1-18 16,-17 18-16,0-36 78,0 0-62,18-17-1,-18 17-15,0 1 0,17-36 16,1 18-16,0-36 16,-1 18-1,1-17 1,0 34-16,-18 19 0,0-19 15,0 19-15,17 17 16,1 0 15,-18 17-15,-18-17 46,18 18-46,0 0-16,-17-1 16,17 1-16,-36 35 15,36-36 1,-35 54-16,35-53 16,-35 52-16,17-52 15,18 17-15,-17-17 16,17-1-16,-36 36 0,36-17 15,0-1 1,0-18-16,0 1 16,0-36 15,0 1-15,-17-18-1,17 17-15,-18 0 16,0-35-16,-17-17 15,35 35-15,-18-1 16,1 1-16,-1-18 16,1 35-16,17-17 15,-18 18-15,18-1 16,0 0 0,-18 18-1,1 0 1</inkml:trace>
  <inkml:trace contextRef="#ctx0" brushRef="#br1" timeOffset="347402.0077">19350 16087 0,'0'0'0,"18"0"31,17 0-15,0 0-16,36 0 15,-36 0-15,18 17 16,-36 1-16,1 17 16,-18-17-16,-35 35 15,17-36-15,1 19 16,-19 17-16,19-18 16,17-17-16,0-1 15,17 1-15,1 17 16,0-35-16,-1 18 0,-17-1 15,18 1 1,-36 0 0,1-18-16,-19 0 0,1 17 15,0-17-15,-1 0 16,19 0 0,-1 0-16,1 18 0</inkml:trace>
  <inkml:trace contextRef="#ctx0" brushRef="#br1" timeOffset="347803.8269">19826 16157 0,'35'0'16,"-17"0"0,53 18-16,-54-18 15,19 18-15,-1-1 16,-18 1-16,-17-1 0,0 19 16,0-19-1,-17 1-15,-18 35 16,35-35-16,-18-1 0,18 36 15,0-35-15,18 35 16,-18-36 0,17 1-1,-17 0-15,-17-18 16,-19 0-16,19 0 16,-19 0-16,19 0 0,-1 0 15,0 17-15,-17-17 16,17 0-16</inkml:trace>
  <inkml:trace contextRef="#ctx0" brushRef="#br1" timeOffset="348008.0186">20373 16457 0,'18'0'15,"-36"0"17</inkml:trace>
  <inkml:trace contextRef="#ctx0" brushRef="#br1" timeOffset="349744.1718">20884 16281 0,'0'-18'0,"-17"0"15,-1 1-15,1 17 16,-1 0-1,0 17-15,1 1 16,-1 17-16,0 1 16,18-1-16,0 53 15,18-35-15,17-18 0,36 1 16,-36-36 0,18 0-16,18-18 15,-36 18-15,0-53 16,-17 35-16,-18-35 15,-18 36-15,-17-36 16,17 35-16,-52-17 16,52 17-16,-53 18 15,54 0-15,-1 0 16</inkml:trace>
  <inkml:trace contextRef="#ctx0" brushRef="#br1" timeOffset="350081.9176">21414 16245 0,'-36'0'16,"19"18"-16,-1 0 15,18-1-15,-18 19 0,18 34 16,18-35-1,0-17-15,35 17 0,-18-17 16,18 0 0,-18-18-16,0 0 0,-17-18 15,0 0-15,17-35 16,-35 18-16,0 18 0,0-19 16,-18-34-16,-17 52 15,17-17-15,1 17 16,-54 18-16,36 0 15,17 0-15,-17 35 16,17-17-16</inkml:trace>
  <inkml:trace contextRef="#ctx0" brushRef="#br1" timeOffset="350398.4576">22084 16104 0,'0'-17'0,"0"-1"15,-18 18-15,1 0 0,-19 35 16,1 1-16,0 34 16,17-17-16,18 35 15,0-35-15,35 18 16,1-36-1,34 0-15,-34-35 16,-1 0-16,35 0 16,-52-17-16,-18-1 15,0-17-15,-18 17 16,-17 0-16,-71 1 16,53-1-16,-70 36 15</inkml:trace>
  <inkml:trace contextRef="#ctx0" brushRef="#br1" timeOffset="352912.0297">10989 15152 0,'-18'0'16,"36"0"0,53 17-1,-18-17-15,105 0 16,-52 18-16,88-18 16,-88 0-16,70 0 15,-105 0-15</inkml:trace>
  <inkml:trace contextRef="#ctx0" brushRef="#br0" timeOffset="361576.9495">7355 7620 0,'0'-18'31,"18"18"-31,-18 18 94,-18-18 0,1 0-79,-1 0-15,-17 0 16,0 0-16,-18 0 15,17-18-15,-17 18 16,18-17-16,0 17 16,0-18-16,-18 0 0,-35 1 15,35-1-15,-71-17 16,71 17 0,-88-17-16,88 17 15,-88-17-15,71 17 16,-54-34-1,54 34-15,-36-17 16,53 35-16,-35-18 16,70 0-16,-35 1 15,35 17-15,1-18 16,-1 0-16,0 18 31,1 0 0,17 18-15</inkml:trace>
  <inkml:trace contextRef="#ctx0" brushRef="#br0" timeOffset="362007.1921">5750 7444 0,'-17'0'16,"17"-18"-16,-18 0 15,0-17-15,1-18 16,-1 36-16,0-19 16,1 19-16,-18-36 15,17 17-15,0-17 16,18 36-16,0-18 16,18 35-1,35-18-15,-36 18 16,54 0-16,-36 0 15,36 35 1,-36-35-16,36 35 16,-36-35-16,0 0 0,18 18 15,-35-18 1</inkml:trace>
  <inkml:trace contextRef="#ctx0" brushRef="#br0" timeOffset="363024.8875">3069 7691 0,'-17'0'15,"-19"0"1,36 17-16,-35-17 16,17 18-16,1-1 15,-1 1-15,0 0 0,-34 17 16,34-17-16,-17 52 15,35-52 1,0 17-16,0-17 0,0 35 16,17-36-16,1 1 15,0-18-15,34 18 16,-34-18-16,17-36 16,1 19-16,-36-19 15,35-16-15,-35-19 16,0 36-16,0-18 15,-18 17-15,-17-69 16,17 52-16,1 0 0,-1 18 16,-35-54-1,53 72-15,-17 17 0,-1-18 16,18 36 0,0 35-1,0-18-15,0 35 16,18-52-16,17 53 15,0-36-15,18 35 16,-35-34-16,52 17 16,-52-36-16,35 19 15,-36-19-15,1 1 16,0-18 0</inkml:trace>
  <inkml:trace contextRef="#ctx0" brushRef="#br0" timeOffset="363601.5296">3228 7408 0,'0'53'15,"0"-17"-15,0 16 0,18 37 16,-1-54-16,-17 0 16,35 36-1,-35-54-15,18 1 0,0-18 16,-18-18-1,17-17 1,1 17-16,17 1 16,-17 17-16,35 17 15,-18 1-15,0 53 16,-17-54-16,0 54 16,-18-53-16,-18 17 15,-17-18-15,-18 19 16,18-36-16,-36 0 15,36-18-15,-1-17 16,36 17 0,0-17-16,18 17 15</inkml:trace>
  <inkml:trace contextRef="#ctx0" brushRef="#br0" timeOffset="364124.9778">3969 7638 0,'17'-18'15,"1"18"-15,0 0 16,17 0 0,-17 0-16,-1 0 0,1 0 15,0 18 1</inkml:trace>
  <inkml:trace contextRef="#ctx0" brushRef="#br0" timeOffset="364260.357">4022 7832 0,'35'0'15,"18"-18"1,0 18-16,-36-18 16</inkml:trace>
  <inkml:trace contextRef="#ctx0" brushRef="#br0" timeOffset="364814.165">4498 7479 0,'-35'18'16,"17"17"-16,18-18 16,-35 54-1,35-36-15,-18 53 16,36-52-16,-18-1 0,17 18 15,19-35-15,-1 35 16,0-36-16,-17 1 0,-1-1 16,36-17-16,-35-17 15,-18-1-15,18 1 16,-18-1-16,-18-17 16,0 17-16,-17 0 0,17 1 15,-17-1-15,-35 18 16,52 0-16,0 0 0,-17 18 15,35-1-15</inkml:trace>
  <inkml:trace contextRef="#ctx0" brushRef="#br0" timeOffset="366187.9319">2346 7673 0,'18'0'0,"-18"-18"16,-18 18-1,0 0-15,1 0 16,-19 18 0,19-18-16,-36 18 15,18-1-15,-1 1 16,19-1-1</inkml:trace>
  <inkml:trace contextRef="#ctx0" brushRef="#br0" timeOffset="366377.0377">2452 7779 0,'-35'17'0,"17"-17"16,-17 18-16,-18 0 16,17-18-16,1 17 0,-18 19 15,36-36 1,-1 17-16</inkml:trace>
  <inkml:trace contextRef="#ctx0" brushRef="#br0" timeOffset="368951.6834">723 7567 0,'0'0'0,"-17"-18"0,-1 18 16,-17 0-16,17 18 0,-53 17 15,54-17-15,-18 53 16,35-36-16,0 0 16,0-17-16,17 17 0,36-17 15,-18-1-15,18-17 16,-35-17-16,35-19 16,-36 19-1,1-36-15,-18 18 16,0-54-1,0 54-15,-18-53 16,1 53-16,-1-18 0,-35-35 16,18 52-1,17 36-15,18 18 16,0 17-16,18 71 16,35 17-1,-35-70-15,52 36 16,-35-54-16,36 0 15,-18-35-15,0-18 16</inkml:trace>
  <inkml:trace contextRef="#ctx0" brushRef="#br0" timeOffset="369340.6816">970 7320 0,'35'0'16,"-17"0"-16,35 0 15,-18-17-15,18-1 16,-35 0-16,-1 18 16,-34 0-1,-1 18 1,18 17-1,0 0-15,0-17 0,0 35 16,0-35-16,18 52 16,-1-35-16,1 18 15,-18-35-15,18 17 16,-18-17 0,0 0-16,0-1 15,-36-17 1,1 0-1,18 0-15,-1 18 16,0-1-16,1-17 0,-1 18 16</inkml:trace>
  <inkml:trace contextRef="#ctx0" brushRef="#br0" timeOffset="369619.7253">476 8184 0,'18'0'0,"0"-17"15,52-1-15,-17 1 16,88-1-1,-88 18-15,88-35 16,-70 35-16,35-36 16,-71 36-16,18-17 15</inkml:trace>
  <inkml:trace contextRef="#ctx0" brushRef="#br0" timeOffset="370226.1216">706 8467 0,'-18'17'0,"-17"1"16,17 53 0,18-36-1,35 0 1,-17-17-16,0-18 16,17 0-16,0-18 15,-35 0-15,18-34 16,-18 16-16,0-17 15,0 18 1,-18 0-16,0-36 16,1 36-16,-1 0 0,-17-36 15,17 53-15,1 1 16,17 34 0,17 54-1,1-36-15,0 18 16,52 35-16,-52-52 15,17-1-15,36 18 16,-36-35-16,0-1 0,-17 1 16,17-18-16,-17 0 15</inkml:trace>
  <inkml:trace contextRef="#ctx0" brushRef="#br0" timeOffset="370593.2556">988 8290 0,'17'71'16,"1"-36"-16,0 0 0,-1 1 15,19-1-15,-19-17 16,-17-1-16,0-34 15,18-19 1,0 19-16,-18-1 16,17 0-16,1 18 15,17-17-15,-17 17 0,-1 0 16,1 17 0,0 1-16,-1 35 15,-17-35-15,0-1 0,-17 1 0,-19 0 16,1-1-16,-18-17 15,18 0 1,0 0-16,-1 0 16,19-17-16</inkml:trace>
  <inkml:trace contextRef="#ctx0" brushRef="#br1" timeOffset="388361.0786">4022 17092 0,'-18'-18'16,"0"1"0,-17-18-16,17 17 0,-34 0 15,34 18 1,0 0-16,-35 18 15,18 0-15,0 34 16,17-16-16,18 52 16,0-53-16,35 18 15,1-35-15,34-1 16,-34-17-16,34-17 16,-35-1-16,18-35 15,-35 18-15,0-36 16,-18 18-16,-18-17 15,0 17-15,-17-35 16,0 35 0,17 0-16,-17-53 15,0 53-15,17 36 16,18 34 0,35 54-1,-35-18-15,53 70 16,-35-70-16,35 53 15,-18-88-15,36 34 16,-36-34-16,18 17 16,-36-35-16,19 0 15</inkml:trace>
  <inkml:trace contextRef="#ctx0" brushRef="#br1" timeOffset="388772.1965">4251 16616 0,'18'17'16,"-1"-17"-16,1 0 0,0 0 16,52-17-16,-52 17 15,35 0 1,-36 0-16,1 0 15,-18 17 1,-18 36 0,1-17-1,17-1-15,17 36 16,-17-36-16,18 0 16,17 36-16,-17-36 15,-1 0-15,1 18 16,0-18-16,-18-17 0,0 17 15,-18-17 1,-17-18 0,17 0-16,1-18 0,-36 1 15,35 17-15,0-18 16,1 18-16,17-18 16,-18 18-16</inkml:trace>
  <inkml:trace contextRef="#ctx0" brushRef="#br1" timeOffset="389149.4105">3669 17551 0,'53'0'31,"-18"0"-31,18-18 16,18 18-16,87 0 15,-69-18-15,87 18 16,-88 0-16,-17 0 16,-1 0-16,1 0 0,-18 0 0,0 36 15,-36-19 1,-17 1-16,18-18 0,-36 35 16,-17-35-16</inkml:trace>
  <inkml:trace contextRef="#ctx0" brushRef="#br1" timeOffset="389655.0922">4075 17974 0,'-36'0'16,"1"35"0,0 18-1,17 18-15,0-18 0,18 35 16,18-18-1,-18-34-15,35-19 0,18 1 16,-17-18 0,17-35-16,-18-1 15,18-52 1,-36 53-16,-17-18 0,0 0 0,0 0 16,-35-70-1,17 70-15,-34-71 16,16 71-16,1-17 15,17 52-15,18 54 16,0-1-16,18 71 16,-18-36-16,53 71 15,-35-70-15,34 52 16,-16-87-16,34 34 16,-17-52-16,18-1 15</inkml:trace>
  <inkml:trace contextRef="#ctx0" brushRef="#br1" timeOffset="390051.2119">4604 17974 0,'-18'0'16,"0"18"-16,1-18 16,17 17-16,-18 19 0,1 17 15,17-18-15,0 0 16,0 18-16,0-18 16,35-17-16,-18-18 15,1 0-15,0 0 0,-1 0 16,1-18-16,0-17 15,-1 17-15,-17-17 16,0 0-16,0 17 16,0-17-16,0 53 15,0 17 1,18 0-16,0 0 16,17-17-1,0 17-15,0-35 16,1 0-16,-19 0 15</inkml:trace>
  <inkml:trace contextRef="#ctx0" brushRef="#br1" timeOffset="390256.3292">5151 17639 0,'70'18'16,"1"-18"-1,-1 0 1,-34 0-16,-1 0 16</inkml:trace>
  <inkml:trace contextRef="#ctx0" brushRef="#br1" timeOffset="390386.1781">5309 17762 0,'36'0'0,"34"0"16,-35-17-16,1 17 0,-1 0 16</inkml:trace>
  <inkml:trace contextRef="#ctx0" brushRef="#br1" timeOffset="391074.4164">6579 17286 0,'-35'-35'0,"-18"17"15,0 1 1,36 17-16,-36 0 15,35 17-15,0 36 16,1-35-16,17 52 16,0-34-16,35-1 15,-17-17-15,35-1 16,-18-17-16,35-17 16,-52-1-16,17 0 15,1-52 1,-36 34-16,0 1 0,0-35 15,0 17-15,-18 17 16,0-34-16,1 35 16,-1-1-16,-17 1 15,17 17-15,0 18 16,18 53 0,18 0-16,17 35 15,-17-35-15,53 53 16,-36-71-16,53 1 15,-35-19-15,-18-17 16,1-17-16</inkml:trace>
  <inkml:trace contextRef="#ctx0" brushRef="#br1" timeOffset="391475.5021">6862 16828 0,'52'17'16,"-16"-17"-16,-1 0 0,18-17 15,35-1 1,-53 18-16,36 0 16,-89 0-1,-17 18 1,17-1-16,1 1 0,-36 17 15,35-17-15,1 52 16,17-52-16,17 17 16,1 0-16,35 18 15,-36-35-15,36 35 16,-35-35-16,0-1 0,-1 18 16,-17-17-16,-35 0 15,17-18 1,1 17-16,-19-17 0,19 0 15,-19 0-15,1 0 0,18 0 16,-36 0-16,35 0 16,0 18-1</inkml:trace>
  <inkml:trace contextRef="#ctx0" brushRef="#br1" timeOffset="391764.2378">6227 17639 0,'17'18'15,"18"-18"-15,36 0 16,52 0-16,-34 0 15,87 0-15,-88 0 16,18-18-16,88 0 16,-106 18-16,-17 0 0,52 0 15,-87 0 1,17 18-16,-18 0 16,-18-18-16</inkml:trace>
  <inkml:trace contextRef="#ctx0" brushRef="#br1" timeOffset="392364.5226">6597 18062 0,'-53'0'15,"35"18"1,-17 17-16,0 18 16,17-18-16,18 1 15,-17-1-15,17 53 16,17-70-16,18 35 16,1-53-16,-19 17 0,54-34 15,-36-1 1,18-35-16,-35 18 15,-1-53-15,-17 35 16,-17-35-16,17 35 16,-35-36-1,-1 36-15,1-35 16,17 71-16,-35-1 16,53 36-16,0 17 15,0 0-15,18 71 16,17-53-16,1 53 15,-1-53-15,35 17 16,-17-34-16,-17-19 16,17 36-16,-18-53 15,-18 0-15</inkml:trace>
  <inkml:trace contextRef="#ctx0" brushRef="#br1" timeOffset="393548.8071">7126 17992 0,'-18'17'16,"1"-17"-1,17 18-15,0 35 16,0-18-16,0-17 0,0 17 16,17-17-16,19 35 15,-19-36-15,19 1 16,-1-18-16,-17 0 16,-1 0-16,1-18 0,0 1 15,-1-1-15,1 0 0,-18-17 16,0-18-16,0 36 15,0-36-15,-18 35 16,1 0 0,-1 18-16,18 36 15,0-1-15,18 35 16,-1-34-16,1-1 16,-1 0-16,19 18 15,-19-35-15,36-1 16</inkml:trace>
  <inkml:trace contextRef="#ctx0" brushRef="#br1" timeOffset="393894.5456">7920 17780 0,'0'18'15,"0"-1"1,18-17 15</inkml:trace>
  <inkml:trace contextRef="#ctx0" brushRef="#br1" timeOffset="394560.8432">8925 17233 0,'-53'-17'16,"0"17"-1,18 0-15,-35 17 16,34 1-16,19 17 0,-1 0 15,0 18-15,18 36 16,0-54-16,18 0 16,35 0-1,18-17-15,-36-36 16,0 1-16,0-19 0,18-34 16,-35 17-16,-18 18 15,18-18-15,-18 17 16,-18 1-16,-17-53 15,17 35-15,0 18 0,-17-36 16,0 18 0,17 36-16,1 17 0,17 35 15,0 36 1,0-19-16,35 37 16,0-36-16,18 52 15,-35-69-15,52 17 16,-35-36-16,36 1 15</inkml:trace>
  <inkml:trace contextRef="#ctx0" brushRef="#br1" timeOffset="396780.0436">9366 17145 0,'-17'0'16,"17"18"-16,0 35 15,0-18-15,0 0 16,0 18 0,17-35-16,1-1 0,17-17 15,0 0-15,-17 0 16,17-35-16,-17 0 16,0-18-16,-18 18 15,0-18 1,0 17-16,-18 1 15,18 53 1,-18 35 0,36 17-1,-18-35-15,18 1 16,-18-19-16,17 1 0,19 35 16,-36-35-16,0-1 15</inkml:trace>
  <inkml:trace contextRef="#ctx0" brushRef="#br1" timeOffset="397119.1526">8537 17745 0,'-17'0'15,"34"0"1,19 0 0,16 0-16,1-18 0,18 18 0,88 0 15,-71 0-15,106 0 16,-88 18-16,88-18 15,-106 0 1,35 17-16,-70-17 16,18 18-16,-53-18 15</inkml:trace>
  <inkml:trace contextRef="#ctx0" brushRef="#br1" timeOffset="397632.1242">8819 18115 0,'-35'35'0,"-18"18"15,36-17 1,17-1-16,-18 35 16,18-34-16,18-1 15,-1-17-15,1-1 16,35-34-16,-36-1 15,1 0-15,17-35 16,-17 1 0,-18 16-16,0-17 15,0 18-15,0-53 16,0 53-16,0-18 0,0 0 16,-18 17-16,1 1 0,-1 0 15,18 53 1,-18 52-1,18-35-15,0 18 0,0 0 16,18 71-16,0-71 16,-1 0-16,1-18 0,35 18 15,-18-36-15,18-17 16,-18 0-16</inkml:trace>
  <inkml:trace contextRef="#ctx0" brushRef="#br1" timeOffset="398037.2399">9313 18133 0,'-17'0'15,"17"17"-15,-18-17 0,0 36 16,1-19-16,-1 1 16,1 35-16,17-18 15,0-17-15,17-1 16,1 1-16,-1-18 16,1 0-1,0 0-15,-1-35 16,1 35-16,-18-18 0,0-17 15,0 17-15,18-17 16,-18 53 0,17 17-1,1 0 1,0-17-16,-1 17 0,36-17 16,-18-1-16,-17-17 15,17 0 1</inkml:trace>
  <inkml:trace contextRef="#ctx0" brushRef="#br1" timeOffset="398488.4572">10495 17657 0,'18'0'15,"52"17"1,-34-17-16,34-17 16,-35 17-16,1 0 15,-19 0-15</inkml:trace>
  <inkml:trace contextRef="#ctx0" brushRef="#br1" timeOffset="398609.5701">10601 17886 0,'53'17'0,"17"-17"16,-34 0-1,34-17-15</inkml:trace>
  <inkml:trace contextRef="#ctx0" brushRef="#br1" timeOffset="399544.0736">11818 17268 0,'0'-17'0,"-18"-1"0,-17-17 16,-18 17-16,18 18 15,0 0-15,-54 53 16,72-18-16,-1 1 15,-17 70-15,35-36 16,18 54-16,-1-89 16,18 0-16,1-17 15,-1-1-15,36-34 16,-36-1-16,35-52 16,-52 17-16,0 0 0,-1 0 15,1-35-15,-18 35 16,0 17-16,-18-16 15,1 34-15,-1 18 16,0 0-16,1 88 16,17-17-16,0 123 15,0-106-15,35 88 16,-17-105-16,35 52 16,-36-87-16,19 34 15,-36-52 1</inkml:trace>
  <inkml:trace contextRef="#ctx0" brushRef="#br1" timeOffset="400390.4892">7108 18521 0,'0'-18'32,"18"18"-32,17 18 15,1-18-15,17 17 16,-36-17-1,1 18-15,17-18 0,0 18 16,-35-1-16,18 1 16,-36 0-1,18-1-15,-17 1 0,17 0 16,-18-18 0,18 17-16,18-17 15,-18 18-15,17-18 0,-17 18 16,-17-18-1,-36 0 1,18 0-16,-36 0 16,36 0-16,-36 0 15,54 0 1,-1 0-16,0 0 16,36 0-16</inkml:trace>
  <inkml:trace contextRef="#ctx0" brushRef="#br1" timeOffset="401068.2336">7814 18697 0,'0'18'16,"0"0"-16,35 17 16,-17 0-16,53 18 15,-36-35-15,-18-1 16,19 1-16,-1 0 0,-17-18 15,17 0-15,-17 0 16</inkml:trace>
  <inkml:trace contextRef="#ctx0" brushRef="#br1" timeOffset="401235.842">8061 18750 0,'-53'53'15,"0"18"1,36-36-16,-1-17 0,0 17 16,36-35-1</inkml:trace>
  <inkml:trace contextRef="#ctx0" brushRef="#br1" timeOffset="401958.2383">8837 18662 0,'-18'0'0,"1"0"16,34 0-1,36 0 1,-17 18-16,-1-1 0,0 1 16,0 0-16,54-1 15,-54 1-15,-17-1 0,-1-17 16,1 18-16,-36 0 16,18-1-16,-17-17 15,-19 0-15,1 0 16,17 0-16,18 18 15,53 0 1,-35-18 0,35 35-16,-18-35 15,-17 18-15,-18-1 16,-18 1-16,-17-18 16,-53 35-16,35-35 15,0 0-15,-35 0 16,52 0-16,19 0 15,-19 0-15,19 0 16,17-18-16,17 1 16</inkml:trace>
  <inkml:trace contextRef="#ctx0" brushRef="#br1" timeOffset="403170.0417">7126 18697 0,'-18'0'16,"18"18"15,18-18-16,0 0 1,-18-18-16,35 18 16,-17 0-1,17 0 1,-17 18-16,35-18 16,-36 0-16,1 0 15,-1 18-15,1-18 0,-18 17 16,18-17-16,-18 18 15,0-1-15,-18-17 0,0 18 16,1-18 0,-18 0-16,-18 0 15,35 0-15,-35-18 16,18 18-16,-18 0 16,35-17-16,-17 17 15,17 0 1,18-18-16,18 18 15,0 0-15,-1 0 16,1 0-16,17 0 16,-17 0-16,-1 35 15,1-35-15,17 18 16,-17-18 0,0 35-16,-18-17 15,-18 0 1,0-18-16,1 17 15,-1-17-15,-17 18 0,17-18 16,-52 18-16,34-18 16,1 17-16,0-17 0,-1 0 15,1 0-15,18 0 16,-1-17-16,18 34 31,18-17-15</inkml:trace>
  <inkml:trace contextRef="#ctx0" brushRef="#br0" timeOffset="411395.156">7373 8361 0,'-18'0'63,"1"0"-48,-18 17-15,17-17 0,-70 36 16,-18-1 0,35 0-16,1-17 0,-18 35 15,-106 35 1,88-53-16,0 18 0,18 0 15,-53 35-15,35-17 16,70-53-16,1 17 16,18-18-16,-1-17 15,18 18-15,0-36 32,18 1-32</inkml:trace>
  <inkml:trace contextRef="#ctx0" brushRef="#br0" timeOffset="411727.3694">6279 8643 0,'-35'0'15,"0"18"-15,-71 17 16,53 0-16,-70 36 16,70-36-16,-18 0 15,-17 36 1,70-53-16,1-1 0,17 36 16,35-35-16,-17-1 15,70 1-15,-35-18 16,70 18-1,-52-18-15,-18 0 0,17 0 16,54 0-16,-71 0 16,-18 0-16,0 0 15</inkml:trace>
  <inkml:trace contextRef="#ctx0" brushRef="#br0" timeOffset="427217.2909">3016 9719 0,'0'0'0,"0"-18"0,-17 18 16,-1 0-1,0-17-15,1 17 16,-1 0-16,-17 0 16,17 17-1,1 1-15,-1 0 16,18 35-1,0-36-15,0 19 16,0-19-16,18 18 16,-1-35-16,1 18 0,-1-18 15,1-18-15,35-17 16,-35 18-16,35-54 16,-36 36-16,1-36 15,-18 18-15,0-35 16,0 53-16,-18-53 15,1 35-15,-1 17 16,-35-34-16,53 52 16,-18 18-16,1 0 15,17 35-15,0 1 16,0 70-16,17-54 16,1 1-16,35 53 15,-18-53-15,-17 0 0,52 18 16,-34-36-1,-1-17-15,18-1 16,-18 1-16,-17-18 0</inkml:trace>
  <inkml:trace contextRef="#ctx0" brushRef="#br0" timeOffset="427627.892">3598 9596 0,'-17'-18'15,"-1"18"-15,0-18 0,1 18 16,-1 0-16,1 0 0,-1 18 16,-17 17-1,17-17-15,18 17 0,0 0 16,-18-17-16,36 17 0,0 18 15,-1-35-15,19 17 16,-1-35-16,18 0 16,-18 0-16,0 0 15,-17 0 1,0-35-16</inkml:trace>
  <inkml:trace contextRef="#ctx0" brushRef="#br0" timeOffset="428096.237">3916 9596 0,'17'0'16,"1"0"-1,17 0 1,1 0-16,-19 0 0,19 0 15,-19 0-15,1 0 16,-36 17 0</inkml:trace>
  <inkml:trace contextRef="#ctx0" brushRef="#br0" timeOffset="428229.5496">3969 9772 0,'35'0'0,"-17"0"16,17 0-16,0 0 16,-17 0-16</inkml:trace>
  <inkml:trace contextRef="#ctx0" brushRef="#br0" timeOffset="429176.0675">4639 9596 0,'18'-36'16,"-36"19"0,0-1-1,1 18-15,-1 0 16,-35 0-16,18 18 16,-36 17-16,36-17 15,0 34 1,17-16-16,18-1 15,0-17-15,18-1 0,35 1 16,0-18 0,-18 0-16,0-18 0,18-17 15,-18 0 1,-17 17-16,-18 0 16,0-17-16,0 18 15,0-1-15,0 0 0,-18 18 16,18-17-16,-17 17 15,17 17 1,0 1-16,0 35 16,0-18-16,0 36 15,0-18-15,17-18 16,-17 35-16,0-34 16,18-1-16,-18 18 15,18-18-15,-18 0 16,0-17-1</inkml:trace>
  <inkml:trace contextRef="#ctx0" brushRef="#br2" timeOffset="460200.6213">2152 5592 0,'18'0'31,"17"17"-15,-17-17-16,34-17 15,-16 17-15,-19 0 0,36 0 16,-35-18-1,0 18-15,-1-18 16,-17 1-16</inkml:trace>
  <inkml:trace contextRef="#ctx0" brushRef="#br2" timeOffset="460401.765">2346 5380 0,'18'18'31,"-1"-1"-31,1 1 0,0-1 15,17 19-15,18 17 16,-36-36-16,-17 1 16,18-18-16,-18 35 15,0-17-15,-18-1 0,-17 19 16,17-1-16,1-17 16,-18 17-16,17-35 15</inkml:trace>
  <inkml:trace contextRef="#ctx0" brushRef="#br2" timeOffset="460913.37">2064 8326 0,'0'-18'47,"35"0"-32,-17 1-15,70-19 16,-53 19-16,0-1 16,-17 0-16,17 1 0,1-1 15,-19-17-15</inkml:trace>
  <inkml:trace contextRef="#ctx0" brushRef="#br2" timeOffset="461107.649">2293 8079 0,'18'0'16,"17"0"0,-17 0-16,52 0 15,-35 0-15,18 17 16,-35 1-16,-18 17 15,-18-17-15,-17 35 16,0-18-16,-18 18 16,18-35-16,17-1 15</inkml:trace>
  <inkml:trace contextRef="#ctx0" brushRef="#br2" timeOffset="461535.6747">1782 9825 0,'35'0'16,"-18"0"-16,19-18 0,34-17 15,36 0 1,-71 17-16,18 0 16,-35 1-16,35-19 15</inkml:trace>
  <inkml:trace contextRef="#ctx0" brushRef="#br2" timeOffset="461745.9777">2152 9525 0,'88'-18'15,"0"1"-15,-52 17 16,-19 0-16,19 17 15,-19 19-15,-34-19 16,-1 19-16,-53 52 16,18-35-16,-35 35 15,35-53-15,-17 36 16</inkml:trace>
  <inkml:trace contextRef="#ctx0" brushRef="#br2" timeOffset="472320.0536">15205 8784 0,'0'-17'47,"17"17"78,1 17-109,17-17-16,-17 0 0,52 0 15,-17 0-15,71-17 16,-54 17-16,19-18 16,-1 0-16,-18 18 0,19-17 15,52 17-15,-88-18 16,17 18-16,-35 0 16,-17 0-1,0 0-15,-18 18 16,0-1-16,-36 1 15,1-18 1</inkml:trace>
  <inkml:trace contextRef="#ctx0" brushRef="#br2" timeOffset="477062.3101">3104 6191 0,'-17'0'16,"-1"-17"0,36 34 46,35 1-46,0-18-16,52 18 15,-34-18 1,0 17-16,87-17 16,-69-17-16,69-1 15,-87 0-15,70 1 16,-88-1-16,0 18 16,-36 0-16,-34 0 31,-18 18-31,-36 17 15</inkml:trace>
  <inkml:trace contextRef="#ctx0" brushRef="#br2" timeOffset="478228.814">8590 9666 0,'-17'0'0,"-1"0"15,36 0 17,70 0-17,-35 0-15,123 18 0,-88-18 16,106 0-1,-88 0-15,70 0 16,-105 0-16,17 0 16,-70 0-16,-18 17 15,0 1-15</inkml:trace>
  <inkml:trace contextRef="#ctx0" brushRef="#br2" timeOffset="481529.476">8467 9684 0,'0'-18'16,"-18"18"-1,36 0 1,17 18-1,0-1-15,53 1 16,-17-18-16,88 18 16,-71-18-16,106 0 15,-106-18-15,71 18 16,-89 0-16,36-18 16,-70 18-16,-1 18 15,-53-18 1,-35 18-1,18-18-15,0 0 16,-53 17-16,35-17 16,0 0-16,-18 0 0,-52 0 15,70 0 1,-18-17-16,1 17 0,17 0 16,-53-18-16,71 0 15,-36 1-15,36 17 16,17 0-1,36 0 1,52 0 0,-17 0-16,53 17 15,-35-17-15,-1 0 0,1 0 16,-1 0-16,54 0 16,-71 0-16,0 0 15,-18 18-15,0-18 0,-17 0 0,-1 0 16,-17 18-1,-52-18-15,16 0 16,-70 0-16,54 0 16,-72 0-1,71 0-15,-53-18 0,71 18 16,-18 0 0,71 0-1,88 0 1,-54 0-16,107 0 15,-88 0-15,17 0 16,-17-18-16,-1 18 0,54 0 16,-72 0-16,19-17 15,-53 17-15,17 0 16,-53 0 0,-70 0-1</inkml:trace>
  <inkml:trace contextRef="#ctx0" brushRef="#br2" timeOffset="503733.1192">6615 13194 0,'17'18'16,"-17"-36"30,18 18-30,-18-18 47,0 1-48,0-1 1,-18 18-16,18-18 15,-17 18-15,-1-17 0,-53 17 16,36-18-16,0 18 16,0 0-16,-18 0 0,0 0 0,-71 0 15,1 0 1,52 0-16,1 0 16,17 18-16,-88-18 15,88 0-15,-71 17 16,71-17-16,0 18 0,-17 0 15,52-1-15,1 1 16,-1-18-16,0 18 16,18-1-1,-17 1-15,17-1 16,-18 1 0,18 0-1,-18-18 1,18 17-16,0 1 15,0 0 1,0-1-16,0 36 16,0-35-16,18 35 15,-18-18-15,18 53 16,-18-35-16,0 53 16,0-53-16,17 70 15,-17-52-15,0 70 16,0-70-16,0-1 15,0 54 1,0-71-16,0-1 0,0 1 16,0 0-16,0 0 0,0 0 15,0-18-15,0 54 16,18-1 0,-18-53-16,0 36 0,18-36 15,-18-17-15,17 34 16,1-34-16,0 0 15,-18-1-15,35 1 16,-18-18-16,1 18 16,0-18-16,17 0 15,-17 17-15,17-17 16,0 18-16,18-18 16,-35 0-16,35 0 15,-18 0-15,18 0 0,-18 18 16,18-18-16,0 0 15,53 17-15,-53 1 0,0-18 16,70 17 0,1 1-16,-54-18 15,1 0-15,52 18 16,-70-18-16,18 0 0,-18 0 16,52 0-16,-52 0 15,35 0 1,-52 0-16,17 0 15,-18 0-15,-17-18 16,-1 0-16,-17 1 16,0-1-16,0 1 15,-17-19 1,17 19-16,-18-19 0,0-34 16,18 35-16,0-1 15,-17-70-15,17 36 16,-18-71-1,0-18-15,18 71 0,-17-106 16,-1 88 0,-17-70-16,35 87 15,-18-34-15,18 52 16,0-17-16,0 35 16,0 0-1,0 18-15,0-18 16,0 35-16,18-17 15,-18 18-15,0-19 16,0 19-16,-18-1 16,1 18-16,-1-18 15,0 18-15,-17 0 16,17 0-16,1-17 16,-19 17-16,19-18 15,-1 18-15,1-18 0,-19 18 16,19 0-16,-19-17 15,-34 17-15,17 0 0,18 0 16,-71 17 0,18 1-16,35 0 15,17-18-15</inkml:trace>
  <inkml:trace contextRef="#ctx0" brushRef="#br2" timeOffset="505485.4102">7532 16581 0,'0'-18'16,"-18"18"0,18-18-16,-17 18 0,-19-17 15,19 17-15,-1 0 16,-17 0-16,-1 0 0,-52 17 15,35 1-15,-70 0 16,52-1 0,-70 1-16,88-18 15,-105 17-15,87-17 16,-70 18-16,88-36 16,-71 1-1,89 17-15,-53-18 16,70 18-16,-17 0 0,0 0 15,17 0 1,1 18 0,-1-1-1,0 1 1,-17 0 0,17-1-16,-17 36 15,35-17-15,-18 52 16,18-18-1,0-17-15,18 18 0,-18 70 16,18-71-16,-18 125 16,0-90-1,0 1-15,0 106 0,0-124 16,0 71 0,17-106-16,19 35 15,-1-53-15,18 0 16,-18-17-16,36 17 15,-36-17-15,35 0 16,-34-1-16,34-17 16,-34 0-16,-1 0 15,71-17-15,0-1 16,-54 0-16,19 1 16,0 17-16,70-36 15,-53 19-15,53-1 16,-70 18-16,-19-17 0,37 17 15,-54 0 1,18 17-16,-36-17 16,1 0-16,-18 18 0,18-18 15,-1 0 1,-17-18 0,18 1-16,-18-36 15,18 17-15,-18-17 0,0-70 16,0 52-16,0-34 15,0-1-15,0-18 0,0 1 16,0-1-16,-18 1 0,0 17 16,-17-88-1,17 123-15,18 1 0,-17 35 16,-1-1-16,1 1 16,-1 17-16,0 1 0,18-1 15,0 0 1,-17 18-1,-1 0-15,0 0 0,-17 18 16,0-18-16,-36 53 16,54-18-1,-19 1-15,19-1 16</inkml:trace>
  <inkml:trace contextRef="#ctx0" brushRef="#br2" timeOffset="508800.5272">2893 8273 0,'-18'0'31,"18"17"-15,-17-17 77,-1-17-46,0 17-16,1 0 126,34 0-110,-17 17-32,18-17-15,35 18 16,-18-18-16,18 0 15,0 0 1,-18 0-16,18 0 0,0 0 16,53-18-16,-71 18 15,18 0-15,-18 0 0,1 0 16,17 0-16,-36 0 16,1 0-1,-36 0-15,1 18 16,-19 0-16</inkml:trace>
  <inkml:trace contextRef="#ctx0" brushRef="#br2" timeOffset="509716.7893">2822 9984 0,'-17'0'15,"34"0"48,36 17-63,0-17 16,53 0-16,-36 0 15,89 0-15,-88 18 16,52-18-1,-70 18-15,0-18 0,18 17 16,-36 1-16,18-1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34:59.02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3951 6579 0,'-70'18'16,"-1"0"-16,36-1 15,17-17-15,0 0 16,36 0 31,17 0-47,1 0 15,52 0-15,-35 0 16,53 0-16,-36 0 16,36 18-1,-35 0-15,34-1 16,-52-17-16,35 18 15,-52-18-15,34 0 16,-52-18-16,0 1 16,-18-1-16,-36 0 15,19 1-15</inkml:trace>
  <inkml:trace contextRef="#ctx0" brushRef="#br0" timeOffset="340.1767">4322 6421 0,'0'0'0,"17"17"16,36 1 0,-18-1-16,1 1 0,52 17 15,-53-17 1,18 0-16,-18 17 0,1-17 15,17 35-15,-18-36 16,0 18-16,-17-17 16,-1 0-16,-17 17 15,0-17-15,0-1 16,-35 36-16,17-35 16,-17-1-16,-18 36 15,18-35-15,17 17 0,-35 1 16,36-19-16,17 18 15,0-17 1,0 0-16</inkml:trace>
  <inkml:trace contextRef="#ctx0" brushRef="#br0" timeOffset="3861.152">11183 7108 0,'18'0'16,"35"0"-1,-18 0-15,53 0 16,-35 0-16,-18 0 15,1 0-15,-1 0 0,18 0 16,-36 18 0</inkml:trace>
  <inkml:trace contextRef="#ctx0" brushRef="#br0" timeOffset="4594.5846">4004 5009 0,'-18'0'0,"1"0"16,17 18 0,35-18-16,18 18 15,0-18-15,70 0 16,-70-18-16,18 18 16,52 0-16,-52-18 15,-18 18-15,-18 0 0,0-17 16,1 17-16,-1-18 15,-17 18-15,-36-17 16,0-1 0</inkml:trace>
  <inkml:trace contextRef="#ctx0" brushRef="#br0" timeOffset="4856.6649">4445 4851 0,'18'0'31,"52"-18"-31,-35 18 16,18-18-16,53 18 16,-53 0-16,0 0 0,53 18 15,-53 0-15,-18-1 16,18 1 0,-35 0-16,-18 17 15,-18 18-15,-17-36 16,-53 54-16,52-36 15,-17-17-15,0 17 0,-17 18 16,35-18 0,-1 1-16</inkml:trace>
  <inkml:trace contextRef="#ctx0" brushRef="#br0" timeOffset="15283.3536">3704 8114 0,'-17'0'15,"17"-18"-15,17 36 32,1-18-32,-1 18 0,54 17 15,17-18 1,36 1-1,-1-18 1,-70-18-16,18 18 0,17-17 16,-35 17-16,0-18 15,-18 18-15,-17 0 16,-18-17-16,0-1 16</inkml:trace>
  <inkml:trace contextRef="#ctx0" brushRef="#br0" timeOffset="15612.0913">4216 7938 0,'-18'-18'16,"36"36"15,-1-1-31,36 36 15,0-35-15,-18-1 0,71 19 16,-53-19-16,0 1 16,0-18-16,35 18 15,-52-1-15,16 1 16,-16-18-16,-36 17 16,-18 1-1,-35 35 1,0-35-16,-35 52 15,53-35-15,-18 1 16,35-1-16,1-17 16,17 17-16,-18-17 15</inkml:trace>
  <inkml:trace contextRef="#ctx0" brushRef="#br0" timeOffset="30437.9811">2999 10019 0,'17'0'47,"19"35"-32,-19 0-15,54 36 16,-36-18-16,53 17 16,-35-17-16,-18-17 0,18-1 15,18 36 1,-1-1-16,-34-52 16,-1 17-16,-17-17 15,-18-36 1</inkml:trace>
  <inkml:trace contextRef="#ctx0" brushRef="#br0" timeOffset="30654.9652">3475 9984 0,'-18'17'15,"1"1"-15,-1 17 16,-53 71-16,36-53 16,-35 70-1,-1 1-15,53-89 16,18 18-16,0-18 0,0 18 16</inkml:trace>
  <inkml:trace contextRef="#ctx0" brushRef="#br0" timeOffset="31382.5394">4057 10354 0,'0'-18'15,"0"36"1,0 35-1,0-18-15,0 53 16,0-52-16,0 52 16,18-53-16,17 36 15,-35-36 1</inkml:trace>
  <inkml:trace contextRef="#ctx0" brushRef="#br0" timeOffset="33295.5282">3175 12753 0,'0'18'15,"18"-1"-15,17 18 16,0-17-16,18 53 15,18-18 1,-36-18-16,0 0 16,1 18-16,-1-35 0,0 17 15,-17 0-15,17-17 0,-17 0 16,17-1-16,-35 1 16,18-18-16,-18-18 15</inkml:trace>
  <inkml:trace contextRef="#ctx0" brushRef="#br0" timeOffset="33502.3287">3528 12823 0,'-35'53'16,"-18"0"-1,35 0-15,0-17 0,-17 87 16,17-70 0,36-18-16,0 0 15,-1-17-15</inkml:trace>
  <inkml:trace contextRef="#ctx0" brushRef="#br0" timeOffset="33836.6608">3986 12965 0,'18'0'15,"0"0"-15,-18 17 16,17 1-16,-17 17 16,0-17-16,0 52 15,-17-34-15,-1 17 16,18-18-16,0 0 16,18-17-16,17-1 15,-17-17-15,17 0 16,-17 0-16,17 0 15</inkml:trace>
  <inkml:trace contextRef="#ctx0" brushRef="#br0" timeOffset="45507.9376">3228 11465 0,'0'-17'16,"0"-1"-16,0 0 15,0 1 1,-18 17 0,18 17-1,0 19 1,0-1-16,0 0 15,-17 36-15,17-54 16,0 36-16,17-35 16,1 17-1,0-17-15,-1-18 16,1 0 0,-1-18-1,1-17-15,-18 17 16,18 1-16,-1 17 31,1 35-31,0-17 16,-18-1-16,17 1 0,19 0 15,-19-1-15,36 1 16,-35-18-16,-1 0 16,19 0-16,-19-18 0,19-35 15,-36 18-15,17 0 16,-17-36-16,-17 36 15,-19-18-15,19 18 16,-19-1 0,19 19-16,17-1 15,17 18-15</inkml:trace>
  <inkml:trace contextRef="#ctx0" brushRef="#br0" timeOffset="45836.9506">4039 11536 0,'0'17'32,"0"19"-32,0-19 0,-17 19 0,17-19 15,0 19-15,0 34 16,0-52-16,0 17 15,0 18-15,0-35 16</inkml:trace>
  <inkml:trace contextRef="#ctx0" brushRef="#br0" timeOffset="46781.2308">3281 14023 0,'0'18'16,"0"34"0,0 1-16,17 36 15,1-36-15,17 35 16,-17-53-16,0 0 16,17 1-1,-17-36-15,17 17 16,-17-17-16,-18-17 15,17-1-15,-17 0 0,0-17 16,-17 35-16,17-18 0,-18 18 16,36 18-1,-1 35 1,1-35-16,35-1 16,-18 1-16,0-18 15,36-18 1,-36 1-16,-17-1 0,-1 0 15,1-17-15,-18-18 16,-18 18-16,-17-36 16,0 36-16,-36-18 15,54 35-15,-19-17 16,19 35-16,34 18 16</inkml:trace>
  <inkml:trace contextRef="#ctx0" brushRef="#br0" timeOffset="47092.2527">4039 14217 0,'36'0'16,"17"-18"-1,-36 18-15,18 36 16,-35-19-16,18 36 16,-36 0-16,1 35 15,-1-52-15,1-1 16,17 0-16,-18 0 0,18-17 0,18 0 16,-1-1-16,1-17 15,-1 0-15,36 0 16,-17 0-16,-19 0 0,19 0 15,-19 0-15</inkml:trace>
  <inkml:trace contextRef="#ctx0" brushRef="#br0" timeOffset="48183.5495">3581 15169 0,'0'18'31,"17"53"-31,1-18 16,17 70-16,-17-70 15,0 53 1,-1-53-16,1 35 15,-18-53-15,0 0 16,0-17-16,0 0 0,0-36 16,0-52-1,0-1 1,17 36-16,36-36 16,0 54-16,18 17 15,-18 0-15,17 35 16,-34 0-16,17 36 15,-53-18-15,-18 35 16,0-35-16,-17-18 16,0 18-16,-18-18 15,-35 36-15,52-54 16,-52 1-16,70-18 16,-17-18-16,35-17 15,0-18 1,18 18-16</inkml:trace>
  <inkml:trace contextRef="#ctx0" brushRef="#br0" timeOffset="51146.2332">4657 10654 0,'-18'0'16,"36"0"-1,52 53 1,-34-36-16,87 72 16,-52-36-16,87 52 15,-87-52-15,105 71 16,-105-71-1,88 70-15,-89-88 16,54 54-16,-89-54 16,35 35-16,-52-52 15,0 17-15,-1-35 16,-34 0 0</inkml:trace>
  <inkml:trace contextRef="#ctx0" brushRef="#br0" timeOffset="51407.1029">5768 11201 0,'18'17'15,"17"36"1,0 0-16,53 18 16,-35-36-16,35 36 15,-35-36-15,18 35 16,-53-34-16,17 17 15,-35-18 1,-18 0 0,-17-17-16,-36-1 0,18-17 15,-52 18 1,52-18-16,-53 0 16,71 0-16</inkml:trace>
  <inkml:trace contextRef="#ctx0" brushRef="#br0" timeOffset="51798.363">4692 11783 0,'18'0'16,"52"35"-16,-17-17 15,18 17-15,105 18 16,-88 0-16,106 17 16,-88-34-16,-18-1 15,18 0-15,-35 0 0,17 1 16,35 17-16,-70-36 16,-17 1-16,-1 0 15</inkml:trace>
  <inkml:trace contextRef="#ctx0" brushRef="#br0" timeOffset="51998.7254">6050 12153 0,'71'0'16,"-18"0"-16,-36 0 15,19 18 1,-36-1-16,0 1 0,0 17 15,-36-17-15,19 17 0,-19 1 0,-52 34 16,53-35 0,0-17-16,-36 35 15,36-35-15</inkml:trace>
  <inkml:trace contextRef="#ctx0" brushRef="#br0" timeOffset="52371.4308">4657 13053 0,'17'17'16,"19"1"-1,52-18-15,0-18 16,106-17-16,-88 18 15,123-36-15,-123 35 16,88-17 0,-123 35-16,34-36 15,-69 36-15</inkml:trace>
  <inkml:trace contextRef="#ctx0" brushRef="#br0" timeOffset="52563.9126">5750 12771 0,'36'0'16,"34"0"-16,18 0 16,-52 0-16,17 0 15,-36 35 1,-34 18 0,-36 17-16,0-34 0,-18 34 15,1 1 1,34-54-16</inkml:trace>
  <inkml:trace contextRef="#ctx0" brushRef="#br0" timeOffset="52865.4892">4868 14305 0,'0'-17'16,"18"-1"-16,35-35 16,-18 18-16,89-54 15,-54 37 1,1-1-16,88-88 15,-54 70-15,-16 0 0,-19 1 0,71-54 16,-106 71-16,18-35 16,-35 71-1</inkml:trace>
  <inkml:trace contextRef="#ctx0" brushRef="#br0" timeOffset="53072.4635">5644 13370 0,'36'-17'15,"-19"17"-15,19-18 16,69-35-16,1 0 16,-53 36-16,0-1 15,0 18 1,-35 0-16,-18 35 0,0 36 16,0-18-1,-18-18-15,-17 71 0,17-71 16,1 18-16,-19 0 0,19 0 15</inkml:trace>
  <inkml:trace contextRef="#ctx0" brushRef="#br0" timeOffset="53477.0695">4763 15346 0,'-18'17'15,"0"-17"-15,36 0 16,17-35 0,0 0-16,1 0 15,34-54-15,-17 19 16,0-1-16,18 1 0,-1-18 16,18-18-16,89-106 15,-89 106-15,0 0 16,0 1-16,71-89 15,-106 123-15,-18 18 0,-17 0 16,-18 0-16,0 36 16</inkml:trace>
  <inkml:trace contextRef="#ctx0" brushRef="#br0" timeOffset="53700.143">5891 13776 0,'71'-53'16,"-36"35"-16,53-17 16,-52 18-16,-1 17 15,0 0-15,-17 0 0,0 52 16,-18 37 0,-18-36-16,-17 52 15,17-69-15,-17 34 16,35-52-16,-18-1 15,18 1-15</inkml:trace>
  <inkml:trace contextRef="#ctx0" brushRef="#br0" timeOffset="55296.8176">7179 12241 0,'0'-17'15,"18"17"1,17 0 0,18-18-1,-35 18-15,34 0 16,-16 0-16,-19 18 16,-17 17-16,-17 18 15,-1 0-15,-17 35 16,17-53-16,-35 71 15,53-71-15,0 54 16,0-54-16,53 18 16,-18-36-1,54 1-15,-54-18 16,0 0-16,0 0 16,1 0-16,17-18 15,-53 1-15</inkml:trace>
  <inkml:trace contextRef="#ctx0" brushRef="#br0" timeOffset="55467.4618">7179 12559 0,'35'0'15,"36"-18"1,35 18-16,-71-17 15,18 17-15,0 0 0,0 0 16</inkml:trace>
  <inkml:trace contextRef="#ctx0" brushRef="#br0" timeOffset="55968.4885">8167 12435 0,'-18'-17'31,"36"17"-31,35 0 16,53-18-1,-71 18-15,18 0 16,0-17-16,35 17 15,-70 0-15,17 17 0,-18-17 16,-17 18-16</inkml:trace>
  <inkml:trace contextRef="#ctx0" brushRef="#br0" timeOffset="56112.5853">8290 12629 0,'53'0'15,"18"-17"1,-18 17 0,-18 0-16,-17 0 0</inkml:trace>
  <inkml:trace contextRef="#ctx0" brushRef="#br0" timeOffset="56846.3727">8978 12400 0,'0'-17'0,"0"-1"16,0 0-16,0 36 31,0 35-15,0-18-16,0 0 0,0 36 15,18-36-15,-1 0 16,19 18-16,-19-35 16,36 0-1,-35-18-15,0 0 0,-1-18 16,1 18-16,0-18 0,-18 1 16,0-1-16,17 0 0,-17 1 15,18 17 1,-18 17-16,35 1 15,-17 0-15,17-1 16,-17-17 0,35 0-16,-36 0 15,18-35-15,-17 17 16,-18-34-16,0 16 16,-35-34-1,0 34-15,17 19 0,-35-36 16,35 35-16,1 18 15,-1 0-15,36 0 16</inkml:trace>
  <inkml:trace contextRef="#ctx0" brushRef="#br0" timeOffset="57383.0578">9754 12577 0,'0'17'94,"0"1"-94,0-1 15,0 19-15,0-19 16,18 19-1,-18-1-15,18-17 16,-1-1-16,-17 1 16,18-1-16,-18-34 15</inkml:trace>
  <inkml:trace contextRef="#ctx0" brushRef="#br0" timeOffset="57975.8854">10019 12312 0,'-18'0'0,"36"0"16,0 35-1,17-17 1,0 17-16,0-17 0,54 35 16,-54-18-16,35 18 15,-34-35-15,17 17 16,-36-18-16,1-17 15,-18 18 1,18-18-16</inkml:trace>
  <inkml:trace contextRef="#ctx0" brushRef="#br0" timeOffset="58194.105">10442 12277 0,'-35'35'16,"17"-17"-1,-35 35-15,18-18 16,0 0-16,-18 36 16,35-36-16,18 0 0,-17 0 15,17-17-15,0 35 16,17-35-16</inkml:trace>
  <inkml:trace contextRef="#ctx0" brushRef="#br0" timeOffset="58399.1269">10742 12594 0,'35'35'16,"-35"1"0,18-1-16,-18 0 15,18-35-15,-18 18 16,17 0-16</inkml:trace>
  <inkml:trace contextRef="#ctx0" brushRef="#br0" timeOffset="58849.3134">11095 12471 0,'18'0'32,"17"0"-32,18-18 15,0 0-15,35 18 16,-53-17-16,0 17 0,18 0 15,-35 0 1,0 0-16</inkml:trace>
  <inkml:trace contextRef="#ctx0" brushRef="#br0" timeOffset="59018.1873">11359 12383 0,'0'52'16,"0"1"0,0-35-16,0 17 0,18 1 15,0 34 1,-18-35-16</inkml:trace>
  <inkml:trace contextRef="#ctx0" brushRef="#br0" timeOffset="59629.5882">11748 12400 0,'-18'53'16,"18"-18"0,-18 1-16,18 34 15,0-35-15,18 18 16,0-17-16,17-19 0,-18 1 16,36-18-16,-35 0 15,17 0-15,-17 0 16,0-35-16,-1 17 15,-17-17-15,0 17 16,18 18 0,-18 18-1,17-18-15,19 35 16,17-35 0,-18 0-16,18 0 15,-36 0-15,19-35 16,-36 17-16,0-35 15,-18 18-15,-35-18 16,36 35-16,-19-17 16,19 35-16,-1-18 15</inkml:trace>
  <inkml:trace contextRef="#ctx0" brushRef="#br0" timeOffset="59944.6433">12383 12577 0,'35'0'0,"0"0"15,18 17-15,-35 1 16,35-1-16,-36 1 15,-17 0-15,0 17 16,-35 0 0,17-17-16,1 0 0,-1-1 15,18 1-15,-18-18 16,18 17-16,18-17 0,0 0 16,17 0-1,-17 0-15,-1 0 16,1 0-16,-1 0 0</inkml:trace>
  <inkml:trace contextRef="#ctx0" brushRef="#br0" timeOffset="60418.9242">12859 12330 0,'17'17'31,"19"1"-15,-19 0-16,1 17 0,53 35 16,-36-52-16,35 53 15,-17-54-15,0 36 16,-18-35-16,1-1 16,-19 1-1</inkml:trace>
  <inkml:trace contextRef="#ctx0" brushRef="#br0" timeOffset="60606.9284">13176 12347 0,'-35'88'15,"-18"1"1,18-19-1,17-17-15,18 18 16,0-54-16,0 1 0,18 0 16,-18-1-16</inkml:trace>
  <inkml:trace contextRef="#ctx0" brushRef="#br0" timeOffset="60885.9182">13476 12559 0,'71'18'16,"-36"-1"-16,0 1 16,-35 17-1,0 0-15,-17 1 16,17-1-1,0-17-15,0-1 16,17 1-16,19-18 16,-19 0-16,1 0 0,-1 0 15,1-18-15,17 18 16</inkml:trace>
  <inkml:trace contextRef="#ctx0" brushRef="#br0" timeOffset="61256.7835">14058 12435 0,'0'-17'15,"18"17"-15,17 0 16,-17 0-1,17 0-15,36 0 0,-18 0 16,-36 0-16,36 0 16,-35-18-16,-1 18 15,-17-17-15</inkml:trace>
  <inkml:trace contextRef="#ctx0" brushRef="#br0" timeOffset="61437.3355">14199 12330 0,'0'70'0,"18"18"15,17-17 1,-35-18-16,18-36 0,0 36 16,-1-35-1,1 0-15,17-18 16</inkml:trace>
  <inkml:trace contextRef="#ctx0" brushRef="#br0" timeOffset="61813.2289">14499 12030 0,'18'176'0,"-1"-17"16,1-71-16,0 36 16,-1-89-16,19 18 15,-36-36-15,17-17 16,1-35 0,0-18-16,-1 18 15,36-36-15,-35 54 16,52-1-16,-34 18 15,34 18-15,-52-1 16,17 54-16,-35-53 16,0 52-1,-18-52-15,-34 35 16,16-36-16,-52 1 16,53-18-16,-71 0 15,71-18-15,-54 18 16,37-17-16</inkml:trace>
  <inkml:trace contextRef="#ctx0" brushRef="#br0" timeOffset="62536.6006">11254 12241 0,'0'-17'16,"0"-1"-16,0 0 15,0 1-15,17 17 16,-34 17 15,17 36-15,0 18-1,17-36-15,-17 36 16,18-54-16,0 36 16,-1-35-16,-17 0 15</inkml:trace>
  <inkml:trace contextRef="#ctx0" brushRef="#br0" timeOffset="64425.6433">6615 11748 0,'17'0'0,"-34"17"32,17 1-32,0 35 15,0 0-15,0 0 16,17 88-16,-17-71 15,0 18-15,0 89 16,0-71-16,0-36 0,0 18 16,0-17-16,-17 52 15,17-70-15,0 0 16,-18 0-16,18 35 16,0-52-16,0-1 15,18-17-15,-1 17 16,1-18-16,0 1 0,34-18 15,-16 18-15,17-18 16,-18 0-16,0 0 16,0 0-16,54 0 15,-36 0-15,-1 0 0,72 0 16,-71 0-16,17 0 16,72 0-1,-54 0-15,-18 0 0,107 17 16,-89-17-16,106 0 15,-106 0-15,124 18 16,-106-18-16,123 0 16,-123 0-16,141 0 15,-124 0-15,142 18 16,-142-18 0,142 0-16,-124 0 15,141 0-15,-158 0 16,17 0-16,141 0 15,18 0 1,-159 0-16,159 0 16,-159 0-16,0 17 0,141-17 15,-141 0-15,0 0 16,247 18 0,-158-18-1,17 0-15,-18 0 16,-105 0-16,105-18 15,71 18 1,-89 0 0,-17 0-1,-17 0-15,-107 0 16,54-17-16,-1 17 16,-87-18-1,-1 18-15,35 0 16,-34-18-16,-19 18 15,-17 18 17,0-36-1,0 1 31,0-1-46,0-17 0,18 17-16,-18-35 15,0 18 1,0-53-16,0 35 16,-18-71-16,18 54 15,-17-89-15,17 71 16,-36-88-1,36 70-15,-17-71 16,-1 89-16,18-53 16,-18 88-16,1-35 15,17 53-15,-35-36 16,35 53-16,-18-35 16,0 36-16,1-1 15,-1 1-15,0 17 16,1 0-16,-1 0 15,0 0-15,-17 17 16,0-17-16,-36 18 16,18-18-16,-70 0 15,52 0 1,-105 0-16,70 0 16,-123 0-16,105 0 15,-140 0 1,105 0-16,0 0 0,-158 0 15,140 0-15,1 0 16,-177 0-16,159 0 16,18 0-16,-195 0 15,177 0-15,18 0 0,-212 17 16,194-17 0,18 18-16,-213 0 15,195-18-15,18 0 0,-212 17 16,212-17-16,-195 0 15,177 0-15,-194 0 16,212 0-16,-212 18 16,211-18-1,-176 0-15,195 0 16,17 18-16,0-18 0,35 0 16,-88 0-16,123 0 15,-35-18 1</inkml:trace>
  <inkml:trace contextRef="#ctx0" brushRef="#br0" timeOffset="65984.571">15752 12435 0,'-36'0'16,"19"0"0,17-17-16,17 17 31,19 0-31,34 17 16,-17-17-1,0 0-15,0 0 0,0 0 16,70 0-16,-70 0 15,-18-17-15,18 17 0,0-18 16,-35 1 0</inkml:trace>
  <inkml:trace contextRef="#ctx0" brushRef="#br0" timeOffset="66213.3134">16140 12188 0,'35'0'15,"0"0"-15,0 18 16,1 0-16,17-1 0,17 1 16,71 35-1,-105-35-15,-1 17 16,-35-17-16,-18-1 0,-17 36 16,-18-35-16,-35 17 15,35 0 1,18-17-16,-18 0 0,-18 34 15,36-16 1</inkml:trace>
  <inkml:trace contextRef="#ctx0" brushRef="#br0" timeOffset="70216.9573">17498 12100 0,'-18'0'16,"18"18"0,0 35-1,0-18-15,0 0 0,0 1 16,18 17-1,-1-36-15,1 1 0,0 0 16,-1-18-16,19 0 16,-19-18-16,19-17 15,-19 17-15,-17-17 0,18-18 16,-18 35-16,0 0 16,17 36-1,1 35 1,0-18-1,-18 18-15,35 35 0,-35-35 16,35 18 0,-35-36-16,0 36 15,-17-36-15,-1 0 16,0-35-16,-17 18 16,0-18-16,-18-18 15,18 1-15,-36-19 16,53 19-16,-17-36 15,18 35-15,-19-70 16</inkml:trace>
  <inkml:trace contextRef="#ctx0" brushRef="#br0" timeOffset="70516.5349">17427 11783 0,'0'-18'15,"36"-17"-15,-19 17 16,54-35 0,-54 18-16,19 17 0,-1-35 15,-17 36-15,-1-1 16,-17 36-1,0 17-15,18 18 16,-18-18-16,17 1 16,19 34-16,-19-35 0,19 1 15,-19-1-15,19 18 16,-19-35-16</inkml:trace>
  <inkml:trace contextRef="#ctx0" brushRef="#br0" timeOffset="70716.4247">18027 12030 0,'35'0'15,"18"0"1,18 0-1,-54 0-15,19 17 16</inkml:trace>
  <inkml:trace contextRef="#ctx0" brushRef="#br0" timeOffset="70851.5661">18080 12241 0,'53'18'0,"0"0"15,17-18 1,-34 0-16,-19 0 16</inkml:trace>
  <inkml:trace contextRef="#ctx0" brushRef="#br0" timeOffset="71238.9403">18644 12171 0,'-35'0'15,"0"17"1,17 1-16,0 17 16,18 1-16,0-19 15,18 19-15,0-19 16,35 1-16,-36-18 15,36 0 1,-35 0-16,0-18 16,-1 1-16,-17-19 15,0 19-15,-17-36 16,-1 53-16,18-18 0,-18 18 16,36 0-1,0 53 1,-1-18-16,36 18 15,-35-35-15,35 17 16,-18-17-16,18-1 16,-36 1-16</inkml:trace>
  <inkml:trace contextRef="#ctx0" brushRef="#br0" timeOffset="71517.1082">19209 12136 0,'53'0'0,"-36"0"16,19 0-16,34 0 16,-52-18-16,-1 18 15,1 0-15,0 0 0,-36 18 16</inkml:trace>
  <inkml:trace contextRef="#ctx0" brushRef="#br0" timeOffset="71645.8011">19262 12259 0,'35'18'16,"-17"-1"-16,52-17 15,-52 0-15,52 18 16,-52-18-16,0 0 16</inkml:trace>
  <inkml:trace contextRef="#ctx0" brushRef="#br0" timeOffset="72201.7787">20355 11977 0,'0'-18'16,"-17"18"-1,-19 0-15,-17 18 16,18-1-16,-18 19 0,18-1 16,-18 53-1,35-53-15,1 1 0,17 52 16,0-70-16,35 35 15,-17-36-15,17-17 16,-17 18-16,35-18 16,-18-18-16,-18 1 15,-17-1-15,0 0 16,-17-17-16,-36 17 16,35 1-16,-35-1 15,18 18-15,17-18 16,36 18-1</inkml:trace>
  <inkml:trace contextRef="#ctx0" brushRef="#br0" timeOffset="72792.4834">20779 11624 0,'0'-18'16,"-18"18"-1,18 18 1,-18 0-16,18 17 0,-17 0 15,-1 89-15,18-54 16,-18 18-16,18-17 0,18 70 16,0-88-1,17 35-15,0-35 16,1 0-16,-1-35 16,0-18-16,-17 0 15</inkml:trace>
  <inkml:trace contextRef="#ctx0" brushRef="#br0" timeOffset="73187.3895">21078 11924 0,'71'-18'16,"0"18"-1,-36 0-15,53 18 16,-53-18-16,1 18 16,-19-1-16,1 36 15,0-35-15,-36 35 16,0-36-16,-35 54 15,36-54-15,-19 36 16,19-17-16,17-1 16,0-17-16,35-1 15,0 1-15,36 0 16,-36-1-16,18-17 16,-35 0-16,-1 0 15,-34-17 1,-19 17-16</inkml:trace>
  <inkml:trace contextRef="#ctx0" brushRef="#br0" timeOffset="73348.5714">21149 12188 0,'53'0'15,"-35"18"-15,17-18 0,35 0 16,-34 0-1,-1 0-15,-17 0 0,-1 0 16,36 0-16</inkml:trace>
  <inkml:trace contextRef="#ctx0" brushRef="#br0" timeOffset="73620.5209">21713 11677 0,'89'71'16,"-36"-36"-16,52 53 16,-52-35-16,-17 0 0,17 0 15,-1 53 1,-52-54-16,18 54 15,-36-53-15,-52 18 16,35-36-16,-71 18 16,53-35-16,-71-1 15</inkml:trace>
  <inkml:trace contextRef="#ctx0" brushRef="#br0" timeOffset="74826.731">21960 11395 0,'-17'-18'47,"-18"18"-47,-1-18 15,-52 1 1,17 17-16,1 0 0,-124 0 16,88 0-16,0 0 0,-158 0 15,123 0 1,-159-18-16,141 18 15,-17 0-15,17-17 16,-18 17-16,1 0 0,-194-18 16,193 18-16,-211 0 15,212 0-15,-177 18 16,159-18-16,-159 35 16,194-35-16,-140 35 15,175-35-15,-88 18 16,107-18-16,-19-18 15,71 18 1,0-18-16,53 1 16,18-1-1,0 18-15,17 0 0,0-17 16,-17 17 0,-1 0-16,1 17 15,-18 1-15,0-1 16,0 1-16,0 35 15,0-18-15,-18 36 16,18-36-16,0 18 16,18 0-16,-18-18 0,0 18 0,0 18 15,0-18 1,0 0-16,0 17 0,18 1 0,-18-1 16,0 18-16,0 71 15,0-71-15,17-17 16,-17 17-16,0-17 0,0 70 15,18-71-15,-18 36 16,0-35-16,0-18 16,0 17-16,0-35 15,0 36-15,18-53 16,-18 17-16,17-17 16,1-1-1,0-17-15,-1 0 16,1 18-16,17-18 15,36 0-15,-36-18 16,18 18-16,0 0 0,88-17 16,35 17-1,-88-18-15,18 18 16,18-18-16,123 18 16,-106-17-16,0 17 0,18 0 15,-1-18-15,160 18 16,-142 0-16,1 0 15,-1 0-15,0 18 0,160-18 16,-160 17 0,0-17-16,160 18 0,-178-18 15,-17 0-15,159 0 16,-159 0-16,-17 0 0,123-18 16,-141 18-1,70-17-15,-105 17 16,-19-18-16,37 18 15,-54-18-15</inkml:trace>
  <inkml:trace contextRef="#ctx0" brushRef="#br0" timeOffset="75771.66">21925 11483 0,'0'-18'0,"18"18"16,-1-17-1,1 17 1,0 0-16,-1 0 16,36-18-1,-17 18-15,16 0 16,-34 18-16,35-18 15,-18 17-15,1 1 16,-1-18-16,0 18 16,-17-18-16,-1 0 15,1 0 1,-18 17-16,0 1 16,0-1-16,18 54 15,-1-36-15,-17 1 16,0 17-16,18 17 0,0 54 15,-18-54-15,17 18 16,-17 71-16,0-88 16,0 17-16,18 71 15,-18-89-15,18 54 16,-1-72-16,1 54 16,-1-17-1,1-54-15,0 0 0,-18 18 16,17-35-16,-17 17 15,0 0 1,-17-35-16,17 18 16,0-1-16,0 1 15,-18-18 17,18-18-17,-18 18-15,1 0 16,-1 18-1,-17 0-15,17-18 16,1 17-16,-1 1 16,-35-18-16,18 18 15,-18-1-15,0-17 16,-35 18 0</inkml:trace>
  <inkml:trace contextRef="#ctx0" brushRef="#br0" timeOffset="77139.8253">23107 12294 0,'0'18'0,"53"-18"16,-18 18-1,106-1-15,36-17 16,-89 0-16,0 0 16,-17 0-16,70 0 15,-71 0-15,-17 0 0,18-17 16</inkml:trace>
  <inkml:trace contextRef="#ctx0" brushRef="#br0" timeOffset="77368.7662">23777 12100 0,'36'18'16,"-19"0"-16,36-1 15,53 36 1,-53-18-16,70 36 16,-70-36-16,-18 36 15,-35-36-15,-35 36 16,0-36-16,-71 18 15,53-18-15,-53 18 16,53-35-16,18-18 16,0 17-16,17-17 0</inkml:trace>
  <inkml:trace contextRef="#ctx0" brushRef="#br0" timeOffset="78225.358">24924 12083 0,'0'-18'16,"0"36"-1,35-18-15,-17 0 16,17 0-16,0 0 0,18-18 16,0 0-16,18 1 0,52-54 15,-52 18-15,34-35 16,-52 35-16,0-53 16,-35 71-1,0-53-15,-18 53 16,-36-18-1,19 35-15,-36 18 0,35 18 16,-35 52-16,36 1 16,-1 70-1,0-53-15,1 124 16,-1-89-16,-17 71 16,17-106-16,-35 36 15,36-71-15,-19-18 16,19-17-16,-19-18 15,1 0-15,17-36 16,1 1-16,17-18 16,0 18-16,53-18 15,-36 35-15,72 18 16,-54 18-16,71 35 16,-71-35-1,35 52-15,-34-35 16,-1 18-16,-17-35 15,-18 35 1,0-35-16,-18-1 16</inkml:trace>
  <inkml:trace contextRef="#ctx0" brushRef="#br0" timeOffset="79592.7009">26317 11642 0,'-17'-18'0,"-1"18"16,0 18-1,1 17-15,-19 88 16,36-70-16,-35 88 16,35-70-16,0 70 15,0-88-15,53 71 16,-35-89-16,17 18 15,0-36-15,1 1 16</inkml:trace>
  <inkml:trace contextRef="#ctx0" brushRef="#br0" timeOffset="80115.5944">26917 12206 0,'-18'-18'0,"-35"-17"16,36 18-16,-36-1 16,18 18-16,-1 0 15,19 35-15,-19-17 0,1 70 16,17-35-16,18 0 16,18 35-16,0-53 15,52 1-15,-34-19 16,-1 1-16,0-18 15,0-18-15,1 18 0,-19-35 16,19 17-16,-1-52 16,-35 17-16,18 18 0,-18-36 15,0 36-15,-18-1 16,18 19-16,-18-1 16,18 36-1,0 35 1,0-18-16,18 18 0,17 0 15,-17-18-15,35 18 16,-36-18-16,1 1 16,0-36-16</inkml:trace>
  <inkml:trace contextRef="#ctx0" brushRef="#br0" timeOffset="80355.5278">27323 12541 0,'0'36'0,"-18"-19"15,0 36-15,1-35 16,-1-1-16,-35 19 15,36-19-15,17 1 0,-18-18 16,0 0-16</inkml:trace>
  <inkml:trace contextRef="#ctx0" brushRef="#br0" timeOffset="80809.6421">27570 12241 0,'0'18'16,"-18"17"-16,18 1 0,0 52 16,18-53-16,35 36 15,-18-54-15,35 19 16,-34-36-16,17 0 15,-36-18-15,18-17 16,-35 17-16,18-35 16,-18 18-16,0 17 15,0-17-15,0 17 16,0 1-16,0 34 16,0 54-1,0-18-15,18 0 0,-1 70 16,1-52-1,-18-18-15,35 52 16,-35-52-16,0 0 16,0-17-16,-35-1 15,17-18-15,-52-17 16,35 0-16,-54-35 16,54 18-16,-18-19 15,36 19-15,-1-36 16</inkml:trace>
  <inkml:trace contextRef="#ctx0" brushRef="#br0" timeOffset="81077.2429">28134 11748 0,'18'17'16,"35"54"-16,-36-18 15,36 88-15,-18-71 16,18 89 0,-35-88-16,0-1 0,-1 36 15,-34-53-15,17-18 16,-71 18-16,36-35 15,-18-1-15</inkml:trace>
  <inkml:trace contextRef="#ctx0" brushRef="#br0" timeOffset="82468.5034">28222 11183 0,'-53'-18'15,"-17"-17"1,-18 18-1,17 17-15,-88-18 16,53 18-16,-141 0 16,124 0-16,-177 0 15,141 0-15,-176 0 16,159 0-16,-159-18 16,158 18-16,-158-17 15,176 17-15,-140 0 16,175 17-16,18-17 15,18 0-15,0 18 0,-18-18 16,71 0 0,0 18-16,52-1 31,18 1-31,-17-1 16,0 19-16,-1-19 15,-17 19 1,-17-1-16,-1 35 15,0-34-15,1 52 16,-1-18-16,1 72 16,17-72-16,-18 18 0,18 1 15,-18-1-15,18 88 16,0-88-16,0 1 16,0 140-1,0-159-15,0 1 0,18 35 16,-18-71-16,0 0 15,18 54 1,-18-72-16,17 36 16,1-35-16,35 17 15,-36-35-15,1 0 16,53 18-16,-36-1 16,71 1-16,-36-18 15,71 18 1,-70-18-16,123 0 15,-88 0-15,105 17 16,-87-17-16,140 18 16,-122-18-16,140 17 15,-141-17-15,18 0 16,-18 0-16,18 0 0,140 0 16,-158 0-16,124 0 15,-141 0-15,105 0 16,-141 0-16,88 0 15,-105 0 1,70-17-16,-88 17 16,0 0-16,35-18 15,-35 18-15,-35-17 16,-36-1 0,0 0-1,18 1 1,-17-19-16,17 19 15,0-19-15,0-69 16,0 52-16,17-18 0,-17-123 16,0 106-16,0-36 15,0 19-15,-17-125 16,17 124-16,17-88 16,-17 106-16,0-53 15,18 71-15,0-54 16,-18 89-16,35-71 15,-35 71 1,18-53-16,-18 52 16,17-17-16,-17 36 15,-35 17 1,17 0-16,-52 17 16,17 1-16,0 0 15,-71 17-15,36-35 16,0 18-16,-141 17 15,105-35-15,-123 53 16,124-36-16</inkml:trace>
  <inkml:trace contextRef="#ctx0" brushRef="#br1" timeOffset="103679.9147">3175 12100 0,'0'-17'16,"-18"17"0,1 0-1,-1 0 1,36 0 15,17 0-15,0 17-1,1-17-15,69 18 16,-34 0-16,-18-1 0,88 1 16,-53-18-16,-17 17 15,-1-17-15,-17 0 0,0 0 16,35 0-16,-52 0 16,-1 0-16,-17 0 15,-36 0 1</inkml:trace>
  <inkml:trace contextRef="#ctx0" brushRef="#br1" timeOffset="104573.7789">3316 14764 0,'-18'0'16,"1"0"-1,34 0 16,36 0-15,-17 17-16,70-17 16,-36 18-16,71-18 15,-53 0-15,-17 0 16,-1 0-16,1 0 0,-18 0 16,53-18-16,-71 18 15,36 0 1,-54-17-16</inkml:trace>
  <inkml:trace contextRef="#ctx0" brushRef="#br1" timeOffset="105147.9034">3510 16422 0,'0'17'16,"18"-17"-1,-1 0-15,54 18 16,-18-18-1,-18 0-15,106-18 16,-88 18-16,35-17 16,-35 17-16,-17 0 15,17 0-15,-36 0 16,1 0-16</inkml:trace>
  <inkml:trace contextRef="#ctx0" brushRef="#br1" timeOffset="106492.3455">26599 13899 0,'-17'-52'16,"17"34"-16,0 36 31,17 52-15,-17 1-16,18 17 0,-18 18 16,0 0-16,0 158 15,0-123-15,0-17 0,0-18 16,0-1-16,18 54 15,-18-88-15,17-18 16,-17-18-16,0-18 0,0 19 16,-17-36-16,17-18 15</inkml:trace>
  <inkml:trace contextRef="#ctx0" brushRef="#br1" timeOffset="106953.1507">26141 14517 0,'-18'0'16,"18"-18"15,35-17-15,-17 0-16,0-1 0,35-69 15,-18 52-15,-17 0 16,35-53-16,-36 53 15,18-18-15,1 18 0,-1 18 16,36-53 0,-36 53-16,18-1 0,-18 1 15,0 18-15,-17-1 0,35 0 16,-36 18-16,36 36 16,-35-1-16,17 35 15,1-17-15,-19 0 16,36 18-1,-18-1-15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37:58.32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29016 9049 0,'0'17'63,"0"36"-48,0-17-15,0 69 16,0-52-1,0 18-15,0 70 16,0-70-16,18 52 16,-18-52-16,0-18 15,17-18-15,-17 18 0,18-18 0,0 0 16,-18-17 0,0 0-16,17-1 15</inkml:trace>
  <inkml:trace contextRef="#ctx0" brushRef="#br0" timeOffset="608.6373">28698 9366 0,'-17'0'31,"17"-17"-16,0-1 1,0-17-16,17 17 16,1-35-16,-18 36 15,18-19-15,-18 19 16,17-19-16,19 1 16,-19 0-16,1 17 15,17-17-15,-17 17 0,17 18 16,-35-17-16,18 17 15,17 17 1,0 1-16,-17-1 0,53 19 16,-54-19-16,18 1 15,1 17-15,17 1 16,-36-1-16,1-17 16,0 17-16,-1-18 0</inkml:trace>
  <inkml:trace contextRef="#ctx0" brushRef="#br0" timeOffset="5518.0499">27111 8132 0,'-18'0'79,"1"0"-64,-19 0 1,1 0-16,-53 0 15,35 17-15,-88-17 16,53 0-16,0 0 0,-1 0 16,-87 0-16,105 0 15,1 0-15,-36 0 16,71 0-16,-1 0 0,1-17 16,18 17-1,17 17 1</inkml:trace>
  <inkml:trace contextRef="#ctx0" brushRef="#br0" timeOffset="5865.3139">26370 8008 0,'-17'0'0,"-36"0"16,0 0-16,0 18 16,0-18-16,-18 17 0,18 1 15,-70 0-15,88-18 16,-36 17-16,53-17 15,1 18 1,34 0-16,36-1 16,-17 1-16,52 35 15,-53-36-15,71 19 16,-71-19-16,36 1 16,-54 0-16,1-1 15</inkml:trace>
  <inkml:trace contextRef="#ctx0" brushRef="#br0" timeOffset="8303.259">22225 9490 0,'-35'-18'15,"-1"18"1,1 0 0,18 18-1,-1-1-15,0 19 16,18 17-16,0-36 15,0 18-15,18 1 16,0-19-16,17 19 16,-18-36-16,19 0 15,-19-18-15,19-17 16,-36 17-16,35-52 16,-17 34-16,17-70 15,-35 54-15,0-72 16,0 71-16,-18-70 15,1 70-15,-19-18 16,36 54-16,-17-1 16,-1 18-1,18 53-15,0-18 16,0 36-16,0-18 0,18 17 16,17 71-16,0-70 15,18 35 1,-18-71-16,18 35 15,-35-52-15,17 17 16,-17-35-16,0 0 16</inkml:trace>
  <inkml:trace contextRef="#ctx0" brushRef="#br0" timeOffset="9082.2678">22719 9190 0,'-18'0'16,"36"0"15,0 0-15,17 0-16,-18 0 15,19 0-15,-19 0 16,1-18-16,17 1 16,-17-1-16,-18 0 0,18 1 15,-18-1 1,-18-35-16,18 35 15,0-17-15,-18 0 16,18 0-16,-17 17 16,17 0-16,0 36 15,17 35 1,-17 0-16,18 53 16,0-53-16,-18 70 15,0-70-15,0 70 16,-18-70-16,-17 18 15,17-36-15,-35 18 16,35-18 0,-17-17-16,18-18 15,-1-35 1,18 17-16,0-17 0,18 0 16,17-18-1,0 35-15,18 0 16,-18 18-16,36 18 15,-36 0-15,36 17 16,-54-17-16,19-1 0,-1 18 16,-17-35-1,-18 18-15,0 0 16</inkml:trace>
  <inkml:trace contextRef="#ctx0" brushRef="#br0" timeOffset="11454.8143">23389 8961 0,'0'0'0,"-17"0"16,-1 0 31,18 35-47,-18 0 16,18 18-16,0-18 15,0 1-15,-17 69 16,17-52-16,0-17 15,0 17-15,17-18 0,1 35 16,0-52 0,-1 17-16,1 1 0,-1-19 15,1 1-15</inkml:trace>
  <inkml:trace contextRef="#ctx0" brushRef="#br0" timeOffset="13392.1082">23777 9349 0,'0'0'0,"-17"-18"15,-1 18 1,-17-18-16,17 18 15,-17 0-15,17 18 16,0 0 0,1 17-16,17 18 15,17-36-15,1 36 16,0-35-16,17 17 16,-17-35-16,35 18 15,-36-18-15,19-35 16,-19 17-16,1-35 15,-18 18-15,0-18 16,0 35-16,-18-17 16,18 17-16,0 36 31,-17 35-15,34 0-16,1-36 15,-1 19-15,19 17 16,-19-36-16,1 1 15</inkml:trace>
  <inkml:trace contextRef="#ctx0" brushRef="#br0" timeOffset="13564.6325">24024 9560 0,'0'18'0,"-35"17"15,17-35-15,1 35 16,-1-17-16,0 0 16,18-1-16</inkml:trace>
  <inkml:trace contextRef="#ctx0" brushRef="#br0" timeOffset="13990.8077">24183 9419 0,'0'18'0,"0"-1"16,-18 1-16,18 0 0,0 17 16,0-17-16,36 17 15,-19-17-15,18-18 0,1 17 16,-1-17-1,-17-17-15,35-1 16,-36 0-16,1 1 0,-18-19 16,18 19-16,-18-1 15,0 0-15,0 36 16,0 17 0,0 1-16,17 17 15,-17-18-15,18 0 0,-1 0 16,-17 1-16,0-1 15,0 0-15,0 18 0,-17-35 16,-18 17-16,17-35 16,-35 0-1,35-18-15,-35 1 16,18-1-16,0-35 16,17 36-16,1-36 15</inkml:trace>
  <inkml:trace contextRef="#ctx0" brushRef="#br0" timeOffset="14273.7295">24553 8925 0,'18'18'16,"35"35"0,-35-18-16,34 71 15,-34-35-15,35 52 16,-35-52-16,-18-19 0,17 37 16,-17-54-1,-17 0-15,-1-17 0,0-1 16,1 1-16,-19 0 0,-34 17 15</inkml:trace>
  <inkml:trace contextRef="#ctx0" brushRef="#br0" timeOffset="14821.5917">21925 10142 0,'18'0'16,"-1"0"-16,177 18 16,-88-18-16,159 0 15,52 18 1,-123-18-16,-17 0 0,193 0 16,-176 0-1,-17 0-15,140 0 16,-193 0-16,-19 0 0,37 0 15,-107 0-15,0 0 16,-53 17 0,-34-17-1</inkml:trace>
  <inkml:trace contextRef="#ctx0" brushRef="#br0" timeOffset="16689.0413">22842 9155 0,'0'-18'0,"18"18"78,0 0-62,-1 0 0,1 0-16,0-18 15,-1 18 1,1-35-16,-1 35 15,-17-18-15,0 1 16,18-1-16,-18-17 16,0 17-16,0-17 15,0 17-15,0 1 16,0-1-16,0 0 16,-18 18-16,18-17 0,-17 17 15,-1 0 1,-17 17-1,17 1-15,1 0 16,-1-1-16,-17 1 16,35 0-16,0-1 15</inkml:trace>
  <inkml:trace contextRef="#ctx0" brushRef="#br0" timeOffset="18740.8298">23001 10742 0,'-18'-18'0,"1"18"0,-1 0 16,1 18 0,-19-18-16,19 35 15,-1-17-15,0 17 16,18-17-16,0 17 0,0 0 16,18-17-16,0 0 15,35-18-15,-36 0 16,1 0-16,35-18 15,-36 0-15,1-17 16,0-18-16,-18 18 16,0-53-16,0 35 15,-18-35-15,18 35 16,-35-35-16,17 35 16,-17-18-1,17 53-15,18 54 16,0 52-1,18-35-15,35 88 16,0-18 0,-18-70-16,0 0 15,53 18-15,-70-36 16,17-17-16,1 17 16,-19-35-16,1 0 0</inkml:trace>
  <inkml:trace contextRef="#ctx0" brushRef="#br0" timeOffset="19213.54">23654 10707 0,'-18'-18'0,"-35"1"16,36-1-16,-19 18 15,-17 0-15,18 18 16,17-1-16,-17 18 16,18 1-16,17 34 15,0-34-15,17-1 16,36 18-16,-18-36 15,18 1-15,-17-18 16,34 0-16,-52-18 16,17-17-16,-17 17 15,-1-52-15,-17 35 16,-17-36 0,17 53-16,-18-17 15,0 18-15,18 34 16,18 36-1,0-18-15,35 36 16,-18-53-16,35 34 16,-34-16-16,17-1 15,-18-17-15,-17 17 16</inkml:trace>
  <inkml:trace contextRef="#ctx0" brushRef="#br0" timeOffset="21866.5389">19385 9507 0,'0'18'15,"18"0"1,-18 17 0,17-17-16,1 17 15,-18-18-15,35 19 16,-35-19-16,18 1 16,0-18-16</inkml:trace>
  <inkml:trace contextRef="#ctx0" brushRef="#br0" timeOffset="22022.3883">19579 9525 0,'0'18'16,"0"-1"0,0 1-16,18 0 15,-18 34-15,17-34 16,1 17-16,-18-17 15</inkml:trace>
  <inkml:trace contextRef="#ctx0" brushRef="#br0" timeOffset="22789.2746">19897 10125 0,'-18'-18'16,"-17"18"-16,-36 18 16,36 17-1,0 18 1,17-18-16,18 18 15,18 0 1,-1-18-16,36 1 16,-18-36-16,-17 0 0,53 0 15,-54-18-15,19 0 16,-19-17-16,1 0 0,-18-1 16,18-52-1,-18 35-15,-18 0 0,18 1 0,-18-54 16,1 35-1,-1 18-15,-17 0 0,17 0 16,0 18-16,1-18 16,17 71-1,0 35 1,17 0-16,1 0 0,17 52 16,1-34-16,-19-18 15,19 53-15,-19-53 16,1-18-16,17 53 15,-17-70-15,-1 17 0,1-35 16</inkml:trace>
  <inkml:trace contextRef="#ctx0" brushRef="#br0" timeOffset="23195.4657">20338 10142 0,'-18'-17'0,"0"17"16,1 0-16,-19 17 16,19 36-1,-1-35-15,18 17 0,18 0 16,-1 1-1,1-19-15,17-17 16,-17 0-16,0 0 16,-1 0-16,1-35 15,-18 17-15,0-17 16,0 0-16,0 0 16,0 17-1,0 36 1,18-1-1,-1 1-15,1 0 0,-1-1 16,1 1-16,17-18 16,-17 0-1</inkml:trace>
  <inkml:trace contextRef="#ctx0" brushRef="#br0" timeOffset="23395.7001">20479 9419 0,'-18'0'16,"18"18"-16,-18-18 15,18 35 1,0-17-16,18-18 0,-18 17 15</inkml:trace>
  <inkml:trace contextRef="#ctx0" brushRef="#br0" timeOffset="23541.3945">20585 9454 0,'0'36'31,"0"-19"-31,0 19 15,0-19 1,17 1-16</inkml:trace>
  <inkml:trace contextRef="#ctx0" brushRef="#br0" timeOffset="23907.5872">20920 9966 0,'17'0'16,"36"0"0,-17 0-16,52 0 15,-53 0-15,36 0 16,-54 0-16,1 0 15</inkml:trace>
  <inkml:trace contextRef="#ctx0" brushRef="#br0" timeOffset="24045.8271">20937 10178 0,'71'17'16,"-1"-17"-1,-34 0-15,34 0 16,-34 0-16</inkml:trace>
  <inkml:trace contextRef="#ctx0" brushRef="#br0" timeOffset="47135.4132">20990 12541 0,'18'0'16,"17"0"0,0 0-16,1 0 0,-1 0 15,18 0-15,18-17 16,-36 17-16,-18 0 16,19 0-16,-19 0 0,1 0 15,-36 0 1</inkml:trace>
  <inkml:trace contextRef="#ctx0" brushRef="#br0" timeOffset="47281.6305">21114 12735 0,'35'18'15,"36"-18"-15,-54 0 16,19 0-16,-1 0 0,0-18 15</inkml:trace>
  <inkml:trace contextRef="#ctx0" brushRef="#br0" timeOffset="48670.564">22190 12629 0,'35'0'16,"18"0"-16,-35 0 15,34-17-15,-16 17 16,-1 0-1,-17 17-15,-1-17 16,-17 18-16</inkml:trace>
  <inkml:trace contextRef="#ctx0" brushRef="#br0" timeOffset="49173.3429">22842 11959 0,'-17'35'16,"17"18"-16,0-17 0,17 34 15,19-35 1,-1 1-16,0-1 0,0-17 0,36-18 15,-36 0 1,1 0-16,-1-36 0,0 19 16,0-54-16,-35 36 15,0-53-15,0 52 16,0 1-16,-17 0 16,-1 17-16,18 36 15,18 17 1,-18 0-16,17 36 15,1-36-15,0 53 16,-18-52-16,17 17 16,1-18-16,-18 0 15,0-17 1,-18 0 0,1-18-16,-1 0 15,0 0-15,-17-18 16,18 18-16,-1 0 15,0-18-15,1 18 0,-1 0 16,0 0-16</inkml:trace>
  <inkml:trace contextRef="#ctx0" brushRef="#br0" timeOffset="49517.2103">22648 12735 0,'18'0'16,"35"0"0,-18-17-16,89 17 15,-36 0-15,88-18 16,-88 18-16,89-18 16,-89 18-16,35 0 15,-87 0-15,17 0 16</inkml:trace>
  <inkml:trace contextRef="#ctx0" brushRef="#br0" timeOffset="50341.2302">23301 13000 0,'-18'-18'31,"1"1"-31,-1 17 15,0 0-15,-34 0 16,34 17 0,-35 1-16,35 0 15,-17 17-15,35 0 16,0 0-16,0-17 16,0 17-1,18-17-15,17-18 16,-17 0-16,17 0 15,-17 0-15,-1-18 16,1 1-16,-1-1 16,1 0-16,-18 1 0,18-1 15,-18 0-15,0-17 16,0 18-16,17 34 31,-17 36-15,18-35-16,0-1 0,17 19 15,-17-19-15,-1 1 16,1 0-16,-1-18 16,1 0-16,-18 17 15,-18-17 1</inkml:trace>
  <inkml:trace contextRef="#ctx0" brushRef="#br0" timeOffset="51112.7472">24130 12665 0,'18'0'0,"17"0"16,-17 17-16,17-17 16,0 0-16,53-17 15,-35 17-15,-17 0 0,16 0 16,-16 0 0,-19-18-1</inkml:trace>
  <inkml:trace contextRef="#ctx0" brushRef="#br0" timeOffset="51284.9138">24395 12612 0,'0'35'0,"0"0"15,0 1-15,17-1 0,-17 35 16,18-34-16,0-1 15,-1-17-15</inkml:trace>
  <inkml:trace contextRef="#ctx0" brushRef="#br0" timeOffset="51676.1009">24888 11942 0,'18'88'16,"0"0"-1,-1 0 1,1-53-16,-18 36 15,18-18 1,-18-35-16,17-1 16</inkml:trace>
  <inkml:trace contextRef="#ctx0" brushRef="#br0" timeOffset="51846.5538">25171 12188 0,'0'0'0,"17"0"0,36-17 15,-35 17-15,0 0 0,34-18 16,-34 18 0</inkml:trace>
  <inkml:trace contextRef="#ctx0" brushRef="#br0" timeOffset="52285.8142">25541 12083 0,'-18'35'16,"18"0"-16,0-17 15,18 35 1,35 0-16,-35-53 15,17 17-15,-17-17 0,52-35 16,-35 17-16,1 1 16,-19-19-16,19 1 15,-19 0-15,1-36 0,-18 54 16,0-19-16,0 19 16,-18 17-16,18 17 15,0 19-15,0-1 16,0 0-16,18 36 15,0-36-15,-1 18 0,1 0 16,-18-18 0,17-17-16,-17 0 0,0-1 15,-17 1-15,-1-18 16,1 0-16,-36-18 16,17 18-16,-34 0 15,52-17-15,-17 17 16,17 0-1,1 0-15</inkml:trace>
  <inkml:trace contextRef="#ctx0" brushRef="#br0" timeOffset="52798.1082">24730 12718 0,'17'-18'15,"19"18"1,52-18 0,-35 18-16,70 0 15,-52-17-15,123 17 16,-88 0-16,105 0 16,-105 0-16,88 0 15,-141 0-15,53 0 16,-88 0-1,-1 0-15,-34 0 16,-36 17-16</inkml:trace>
  <inkml:trace contextRef="#ctx0" brushRef="#br0" timeOffset="53187.4243">24977 12894 0,'0'18'16,"17"17"-1,1 0-15,0 36 16,-18-36-16,17 18 15,-17-18-15,0 18 16,0-35-16,0-1 16,-17-17-16</inkml:trace>
  <inkml:trace contextRef="#ctx0" brushRef="#br0" timeOffset="53693.3588">25277 13123 0,'17'0'31,"1"0"-31,17 0 16,0-17-1,-17 17-15,0 0 16,17 0-16,0 0 16,-17 0-16</inkml:trace>
  <inkml:trace contextRef="#ctx0" brushRef="#br0" timeOffset="54412.8895">25929 13053 0,'0'-18'0,"-17"1"16,-1 17-1,0 0-15,-17 0 0,17 0 0,-17 0 16,0 35-1,35-18-15,-18 1 16,18 35-16,18 0 16,-1-18-16,1-17 15,0-1-15,17 1 16,-17-18-16,-1-18 16,1 18-16,0-52 15,-18 34 1,17-35-16,-17 35 15,18-17-15,-18 17 16,0 1-16,0 34 31,0 36-15,35 0 0,-35-17-16,35-19 15,-17 1-15,0 17 0,35-17 16,-36-1-16,1-17 15,-1 18-15</inkml:trace>
  <inkml:trace contextRef="#ctx0" brushRef="#br0" timeOffset="94518.7714">19861 10813 0,'-17'0'0,"-1"0"15,36 0 17,17 0-17,-17-18 1,70 18-16,-18-18 16,54 1-1,17-1-15,-53 18 16,-53 0-16,-17 0 0</inkml:trace>
  <inkml:trace contextRef="#ctx0" brushRef="#br0" timeOffset="97982.7603">19861 8202 0,'18'0'47,"0"0"-16,-36 0 79,-17 0-95,-1 0-15,-52 0 16,18 18-16,-1-18 16,1 0-16,-1 0 0,-105 0 15,87 0 1,1 17-16,18-17 0,-54 0 15,36 0 1,53 18-16,17-18 0,1 0 16,17-18-1,17 1 1,1 17-16,-18-18 16</inkml:trace>
  <inkml:trace contextRef="#ctx0" brushRef="#br0" timeOffset="98456.2324">19050 8132 0,'0'-18'16,"-18"18"-16,1 0 15,-1 0-15,-17 0 16,17 0-16,-52 0 16,34 0-16,-69 18 15,34-1 1,-70 1-16,53-1 16,-53 19-16,88-36 15,-18 35 1,53-17-16,36 17 15,17-17-15,89 34 16,-54-16-16,107-1 16,-107-17-16,1-1 0,-1 1 15,-34 0-15,-1-1 16</inkml:trace>
  <inkml:trace contextRef="#ctx0" brushRef="#br0" timeOffset="120828.6731">8290 10301 0,'0'-18'16,"0"1"-16,-17-1 16,-1 18-1,0-17-15,1 17 0,-1 0 16,0 17-16,-17 18 16,0-17-16,0 53 15,35-18-15,-18-18 16,18 35-16,0-34 15,18-19-15,-1 1 16,1 0-16,17-1 0,0-17 16,1-17-1,-19-19-15,19 19 16,-19-19-16,1 1 0,0-35 16,-1 17-16,-17-36 15,-17 37-15,-1-72 16,18 54-16,-35-72 15,17 72-15,-17-18 16,17 70-16,0 0 16,1 36-1,17 35 1,0 0-16,17 53 16,1-53-16,0 0 15,35 70-15,-18-70 16,0 0-16,18 53 15,-18-53-15,1-18 0,17 35 16,-36-52 0,1 0-16,17 17 15,-17-35-15</inkml:trace>
  <inkml:trace contextRef="#ctx0" brushRef="#br0" timeOffset="121357.4513">8678 9984 0,'-17'0'16,"34"0"-1,1 0 1,35-18-16,0 0 15,-18 18-15,18 0 0,-18 0 16,36 0-16,-36 36 16,-35-19-16,0 19 15,0-19-15,-35 54 16,17-36-16,-35 18 16,36-18-16,-1 0 15,0 1-15,18-1 16,18-17-16,17-1 15,-17 1-15,17-18 0,36 18 16,-36-18 0,0 0-16,1-18 15,-19 18-15,1 0 16,-18 18-16,-35-18 16</inkml:trace>
  <inkml:trace contextRef="#ctx0" brushRef="#br0" timeOffset="121563.8735">8731 10231 0,'71'-18'16,"88"-17"-1,-54 17 1,-34 0-16,-53 18 16,-1 0-16</inkml:trace>
  <inkml:trace contextRef="#ctx0" brushRef="#br0" timeOffset="122769.2182">9737 10037 0,'35'0'15,"-17"0"1,35 0-16,-18 0 16,18-18-1,-18 18-15,-17 0 0,17 0 16,-35 18-16</inkml:trace>
  <inkml:trace contextRef="#ctx0" brushRef="#br0" timeOffset="122902.5287">9737 10354 0,'70'0'16,"1"0"-1,-54 0-15</inkml:trace>
  <inkml:trace contextRef="#ctx0" brushRef="#br0" timeOffset="124183.287">8149 10971 0,'18'-17'31,"-1"-1"-15,1 0-16,17 1 15,-17-1-15,17 1 16,-17 17 0,0-18-16,-1 36 15,1-1 1,-18 1-16,35 17 16,-17-17-16,-1-18 15,1 17-15,35-17 16,-35 0-16,17 0 0,35-35 15,-34 17-15,-1 1 16,0-1-16,18-17 16,-35 17-16,35 18 15,-36 18-15,19 0 16,-1-1-16,18 1 16,-18-1-16,36 1 15,-54-18-15,54 0 16,-53 0-16,34-18 15,-34 1-15,0 17 16,-1-18 0</inkml:trace>
  <inkml:trace contextRef="#ctx0" brushRef="#br0" timeOffset="126625.4778">10971 9560 0,'0'-17'15,"0"-1"-15,-17 0 16,-1 18 0,0 0-1,-17 18-15,0 0 16,0 35-16,17-18 16,0 0-16,18 0 15,-17 36-15,34-53 0,-17 17 16,53-17-1,-35-1-15,52-34 16,-34-1-16,-1 0 16,-17-17-16,35-53 15,-36 52-15,-17-16 0,0 16 0,0-17 16,0 0-16,-17 1 16,-1-1-16,-17 0 0,17 0 15,-35-35-15,18 70 16,17 0-16,1 1 15,17 34-15,0 72 16,17-37 0,1 1-16,52 53 15,-17-53-15,-17-18 16,17 18-16,-1-17 0,-16-1 0,-1-18 16,0 19-16,18-1 15,-35-35 1</inkml:trace>
  <inkml:trace contextRef="#ctx0" brushRef="#br0" timeOffset="127145.7562">11448 9472 0,'-18'0'15,"36"0"1,-18-18-16,17 1 0,54-18 16,-54 17-16,36-35 15,-17 35-15,-19-17 16,1-35-16,-18-1 16,0 36-1,-18 17-15,1-17 0,-36 17 16,35 18-16,0 18 15,1-1-15,-18 54 16,35-36-16,0 18 16,0 0-16,35 71 15,-18-54-15,-17-17 0,18 35 16,-18-53-16,0 1 16,-18 17-16,1-18 15,-1-35-15,-17 18 16,17-18-16,1-18 15,-1 0 1,0 1-16,36-1 16,0 18-16,-1-18 0,54 36 15,-36-18-15,18 18 16,18 17 0,-36 0-16,0-17 0,36 0 15,-36-1 1,-35 1-16</inkml:trace>
  <inkml:trace contextRef="#ctx0" brushRef="#br0" timeOffset="128569.3261">10654 10195 0,'-18'0'15,"1"0"-15,34 0 47,1-17-47,52 17 16,-34-18-16,105 0 16,-71 18-16,36 0 15,-18-17-15,36 17 0,105-18 16,-123 18-16,123-18 15,-140 1-15,-1-1 16,-18 18-16,-17-17 0,18-1 16,-54 18-16,1 0 15</inkml:trace>
  <inkml:trace contextRef="#ctx0" brushRef="#br0" timeOffset="129803.9704">11130 10672 0,'0'-18'0,"-17"18"16,-1 0-16,0 0 15,-17 18 1,17-1-16,1 1 0,-1-1 15,0 19-15,18 17 16,-17-18-16,34 18 16,-17-36-16,18 19 15,17-19-15,-17 1 0,0-18 16,35-18 0,-36 1-16,18-1 0,1-70 15,-1 0 1,-35-36-1,0 71-15,0 0 0,-18-17 0,1-36 16,-1 71 0,0 17-16,1 0 0,17 1 15,-18 17-15,18 17 16,0 19-16,0 17 16,0 0-16,18 17 0,17-17 15,-17 18-15,52 17 16,-34-35-16,-19-18 0,54 18 15,-54-35-15,19-1 16,-19-17-16,1 0 16</inkml:trace>
  <inkml:trace contextRef="#ctx0" brushRef="#br0" timeOffset="130115.506">11589 10478 0,'70'-18'0,"-17"18"15,18 0-15,-54 0 16,19 18-16,-19 17 16,1-18-16,-18 36 15,-18-35-15,-17 53 16,17-54-16,1 36 15,17-18-15,0 1 16,17-19-16,36 19 16,-35-36-16,35 0 15,-35 0 1,17 0-16,-18 0 16,-17-18-16,-17 18 15</inkml:trace>
  <inkml:trace contextRef="#ctx0" brushRef="#br0" timeOffset="130272.3325">11695 10724 0,'17'-17'0,"71"-1"16,-35 1-1,-17-1-15,69 0 16,-69 1-16,-19-1 0,1 18 15</inkml:trace>
  <inkml:trace contextRef="#ctx0" brushRef="#br0" timeOffset="130921.9567">12241 10054 0,'36'0'15,"-19"0"-15,19-17 16,-19 17-16,19 0 15,-1-18-15,18 0 16,-36 18-16,1-17 0</inkml:trace>
  <inkml:trace contextRef="#ctx0" brushRef="#br0" timeOffset="131650.4762">12982 9931 0,'0'0'0,"36"0"16,16 0-16,-34-18 15,53 18 1,-54 0-16,1 0 15</inkml:trace>
  <inkml:trace contextRef="#ctx0" brushRef="#br0" timeOffset="131773.7943">12947 10178 0,'71'0'15,"-1"0"1,-35-18-16,36 0 15</inkml:trace>
  <inkml:trace contextRef="#ctx0" brushRef="#br0" timeOffset="133057.0587">13899 9578 0,'-17'-18'0,"-1"1"15,-17 17 1,17 0-16,-17 0 15,17 17 1,1 1-16,-19 17 16,36 0-16,0 1 0,0-19 15,0 19-15,0-19 16,18 1-16,17 17 16,-17-17-16,0-18 0,-1-18 0,36-17 15,-35 17 1,-1-17-16,1 0 0,-18-18 15,18-35-15,-18 35 16,0-18-16,-18 18 0,0-17 16,-17-36-1,18 53-15,-36 0 16,53 35-16,-18 18 0,18 18 16,0 17-16,18 54 15,-1-54-15,19 88 16,-1-70-16,18 35 15,-18-35 1,36 18-16,-36-36 16,-18-17-16</inkml:trace>
  <inkml:trace contextRef="#ctx0" brushRef="#br0" timeOffset="133534.8657">14199 9472 0,'36'-18'16,"-19"1"-16,19-1 15,34-35 1,-35 18-16,1 0 0,-19 17 16,1-17-16,0-36 15,-36 36-15,0-36 16,-17 36-16,17 17 15,-17-17-15,17 35 16,1 0-16,-1 53 16,18-18-16,0 18 0,0 88 15,18-52 1,-1-19-16,1 89 0,0-89 16,-18 36-1,0-70-15,-18 34 16,0-52-16,-17-18 15,18 0-15,-19-18 16,19 1-16,-19-19 16,36 1-16,18 0 15,0 35-15,35-18 16,-18 18-16,53 18 16,-53-1-16,18 19 15,-18-36-15,1 17 16,-36 1-1,0 0-15</inkml:trace>
  <inkml:trace contextRef="#ctx0" brushRef="#br0" timeOffset="133977.9229">14746 8890 0,'-18'35'15,"1"36"1,17-36-16,0 36 0,17 52 15,-17-52-15,18-18 16,0 17-16,17 18 16,-17-35-16,35 18 15,-36-54-15,36 19 16,-35-19-16,-1-17 16</inkml:trace>
  <inkml:trace contextRef="#ctx0" brushRef="#br0" timeOffset="134409.4498">15117 9384 0,'-36'-18'15,"19"18"-15,-19 0 0,1 0 16,17 0-16,1 36 16,17-19-16,0 36 15,0-35-15,35 35 16,-17-36-16,35 1 16,-18 0-16,-17-18 15,-1-18-15,1 18 0,-1-35 16,-17-1-16,18 1 15,-18 0 1,0 0-16,0 17 0,-18 0 16,18-17-16,-17 35 15,34 18 17,1 35-32,17-18 15,1 18-15,-19-36 16,19 19-16,-19-19 0,1 19 15,-1-1-15</inkml:trace>
  <inkml:trace contextRef="#ctx0" brushRef="#br0" timeOffset="134580.0355">15399 9631 0,'-18'35'16,"0"0"-1,1 1 1,-1-19 0,18 1-16,0 0 15,18-36 1</inkml:trace>
  <inkml:trace contextRef="#ctx0" brushRef="#br0" timeOffset="135014.5774">15575 9490 0,'0'17'15,"0"1"-15,-17 17 16,17-17-16,0 17 16,17 0-16,1-17 15,-1-18-15,19 0 16,-1 0-16,-17 0 15,-1-18-15,1-17 16,0-18 0,-1 36-16,-17-19 0,0 19 15,0 34 17,18 36-32,-1-17 15,19 52-15,-19-53 16,1 18-16,0-18 0,-1 1 15,-17 16-15,0-34 16,-17 0-16,17-1 16,-18-17-16,-53 0 15,54 0-15,-18 0 0,-1-17 16,-17-19-16,18 36 16,17-17-16,1-18 15,17 17-15,17-17 16</inkml:trace>
  <inkml:trace contextRef="#ctx0" brushRef="#br0" timeOffset="135276.1002">15910 9013 0,'36'18'16,"-1"0"-16,-18 17 16,36 53-1,-17-35-15,17 53 16,-36-53-16,1 0 0,0 0 16,-18 0-16,0-18 0,0 18 0,-18 0 15,0-36 1,1 19-16,-19-1 15,1-35-15</inkml:trace>
  <inkml:trace contextRef="#ctx0" brushRef="#br0" timeOffset="136294.7228">13705 10283 0,'-17'0'15,"-1"0"1,36 0 31,17 0-32,-17 0 1,35 0-16,70 0 16,-35 0-16,18 0 0,35 0 15,159-35 1,35 18-16,-158 17 0,-19-18 16,19 0-16,87 1 15,-158 17-15,18-18 16,-89 18-16,-17 0 15,-18 18-15,-71-1 16</inkml:trace>
  <inkml:trace contextRef="#ctx0" brushRef="#br0" timeOffset="137311.3929">14640 10689 0,'-53'0'15,"0"0"1,36 0-16,-1 18 16,-17-1-16,0 89 15,35-88-15,0 17 16,35 18-16,-17-35 16,34-1-1,1-17-15,-17-17 16,-19-19-16,19-16 0,-19-37 15,1 36-15,-18-52 16,0 52-16,-18 0 16,-17-35-1,0 52-15,17 1 0,-17 17 16,35 36-16,-18 0 16,18 52-16,0 1 15,18-1-15,35 71 16,-18-88-16,18 0 0,-18 0 15,53 18 1,-52-36-16,17 0 16</inkml:trace>
  <inkml:trace contextRef="#ctx0" brushRef="#br0" timeOffset="137611.8653">14958 10636 0,'53'-17'0,"-18"17"15,18 0-15,0 0 0,17-18 16,-34 36 0,-19-1-16,-17 1 15,-17 17-15,-36 36 16,17-18-16,19-18 0,-18 53 15,35-53 1,0 1-16,35 17 16,0-18-16,0-35 0,1 18 15,17-18-15,-1-18 16,-16 0-16,-1 1 16,-35-1-16,0 0 15</inkml:trace>
  <inkml:trace contextRef="#ctx0" brushRef="#br0" timeOffset="137763.6913">15046 10901 0,'88'0'16,"18"-35"-16,0 17 15,-89 18 1,1 0-16</inkml:trace>
  <inkml:trace contextRef="#ctx0" brushRef="#br0" timeOffset="138657.0257">10883 11395 0,'35'-18'15,"18"0"1,-35 1-16,17-1 0,18-17 16,-17 17-1,-1 18-15,-18 0 16,1 0-16,17 0 16,-17 18-16,0-18 15,-1 0 1,1 0-16,0 0 0,-1 18 15,1-18-15,35 0 16,-36 17-16,54-17 16,-36 0-16,36 0 15,-36 0-15,53 0 16,-52 0-16,52 0 16,-71 0-16,54 0 15,-53 0-15,17 0 16,0 18-16,0-1 15,1-17-15</inkml:trace>
  <inkml:trace contextRef="#ctx0" brushRef="#br0" timeOffset="139291.8536">14288 11271 0,'0'18'15,"0"0"-15,0 17 16,17 0-16,1-17 16,-1-1-16,36 1 15,-35-18-15,17 0 0,18 0 16,-18-18 0,1 1-16,-19 17 15,19-18-15,-1 18 0,-17-18 0,17 18 16,0 0-16,-17 18 0,52 0 15,-52-1-15,17 1 16,18 0 0,18-1-16,-18 1 15,52-36-15,-34 18 16,17-17-16,-17-1 0,17 0 16,0 1-16,-17-1 0,70 18 15,-71-18 1,-17 18-16,18 0 0,-36 0 15,0 18 1,-17-18-16</inkml:trace>
  <inkml:trace contextRef="#ctx0" brushRef="#br0" timeOffset="142422.7263">9790 12506 0,'17'0'16,"36"-18"-1,-35 18-15,17 0 0,36-17 16,-36 17-1,35-18-15,-52 18 16,17 18-16</inkml:trace>
  <inkml:trace contextRef="#ctx0" brushRef="#br0" timeOffset="142566.3223">9913 12718 0,'53'17'15,"18"-17"1,-1 0 0,-52 0-16,-1 0 0</inkml:trace>
  <inkml:trace contextRef="#ctx0" brushRef="#br0" timeOffset="145208.2445">11271 12488 0,'-17'-17'16,"-1"-1"-16,0 0 0,-17-17 15,17 18-15,-34-1 16,16 0-1,19 18-15,-54 18 0,53 0 16,-35 34 0,36 1-16,-1-17 0,18-1 15,0 18-15,18-18 0,-1 0 16,1 1-16,53-1 16,-36-17-16,36-18 15,-36 0-15,35-18 16,-34-17-16,-1-1 15,-17 1-15,-18 0 16,0 0-16,0 17 0,-36-35 16,36 18-16,-35-1 15,17 19-15,1-1 16,-1 18 0,18 18-16,18 35 15,-1-18-15,1 0 16,35 36-16,-18-36 15,0 0 1,1-17-16,-1 0 0,18 17 0,-35-35 16,17 18-1</inkml:trace>
  <inkml:trace contextRef="#ctx0" brushRef="#br0" timeOffset="145504.8682">11836 12506 0,'17'0'16,"1"-18"-1,0 18-15,35 0 16,-18 0-16,18 0 16,-18 0-16,-17 0 0,35 0 15,-36 0 1</inkml:trace>
  <inkml:trace contextRef="#ctx0" brushRef="#br0" timeOffset="146215.3143">12506 12347 0,'0'-17'16,"-18"17"-16,18 17 31,-17 36-15,17-18-16,17 18 15,1 18-15,17-53 16,18 34-16,-18-34 15,18 0-15,-17-18 16,17-18 0,-36 0-16,18-34 15,-17 16-15,-18-34 16,0 34-16,0-16 16,0 34-16,0 0 0,0 36 31,0 17-16,18 0-15,-1 36 16,1-36-16,17 36 16,-17-18-16,17 35 15,-17-53 1,0 36-16,-18-36 16,0 0-16,-36 18 15,19-35-15,-1 0 16,0-1-16,-52 1 0,52-18 15,-52 0 1,34-18-16,-52-17 16,35 17-16,-53 1 15,71-1-15,-53 36 16,53-1-16</inkml:trace>
  <inkml:trace contextRef="#ctx0" brushRef="#br0" timeOffset="161786.8056">10689 11377 0,'0'-18'46,"18"18"1,-1 0-31,1 0 0,35 0-16,-35 0 15,87 0-15,-34 0 16,0-17-16,105 17 15,-88-18-15,18 18 16,0-17-16,106-1 16,-89 18-16,-17 0 0,88 0 15,-106 0-15,-17 0 16,-18 0-16,35 0 16,-71 0-16,1 0 15,-36 18 1,-17-18-1,17 0-15,1 17 0,-1-17 16</inkml:trace>
  <inkml:trace contextRef="#ctx0" brushRef="#br0" timeOffset="163298.4072">9913 14005 0,'18'0'16,"-1"0"0,36 18-1,-17-18-15,16 0 16,-16 0-16,-1 0 0,36 18 15,-54-18-15,1 0 16,-1 17-16</inkml:trace>
  <inkml:trace contextRef="#ctx0" brushRef="#br0" timeOffset="163439.9325">10019 14199 0,'88'18'16,"-17"-36"0,-18 18-1</inkml:trace>
  <inkml:trace contextRef="#ctx0" brushRef="#br0" timeOffset="165790.5807">11183 13723 0,'-18'0'31,"1"0"-15,-1 18-1,1-18 1,-1 17-16,-17 36 16,17-35-16,0 17 15,18-17-15,0-1 0,0 19 16,0-19-16,18 1 15,0-18-15,17 0 16,-17 0 0,17-18-16,-35 1 15,35-19-15,-35 1 16,18-18-16,-18 18 16,0-36-1,0 36-15,0-53 16,-18 53-16,0-54 15,1 54-15,17 0 0,-18-18 16,-17 53 0,35 18-1,0 52 1,18-35-16,-18 1 16,35 52-16,0-53 15,0 1-15,36 16 16,-36-34-16,0 0 15,36 17-15,-53-17 16,-1-18-16</inkml:trace>
  <inkml:trace contextRef="#ctx0" brushRef="#br0" timeOffset="166341.7737">11624 13617 0,'18'0'0,"-1"-17"16,36-1-1,-35 0-15,0 1 0,17-36 16,-35 35-16,17-52 15,-17 52 1,-17-35-16,-1 18 16,1-1-1,-1 19-15,0 17 0,1-18 16,-1 18-16,18 18 0,0 17 16,0 18-1,0 0-15,0 0 16,0-18-16,18 89 15,-1-71-15,-17-1 0,0 19 16,-17 0 0,17-54-16,-18-17 15,-17 18-15,17-18 16,0 0-16,1-18 16,-1-17-16,18 17 15,0 1-15,18-1 16,-1 18-16,19 0 15,34 0-15,-34 0 16,16 18-16,19-1 16,-36 1-16,1 0 0,-1-1 15,-18 1 1,-17-1 0</inkml:trace>
  <inkml:trace contextRef="#ctx0" brushRef="#br0" timeOffset="167831.9058">10866 14270 0,'17'0'31,"54"0"-31,-36 0 16,36 0-16,52 0 15,-52 0-15,105 0 16,-88 0-16,18 0 15,-18 0-15,89-18 16,-36 1 0,-88 17-16,-18 0 0,0 0 0,-17 17 15</inkml:trace>
  <inkml:trace contextRef="#ctx0" brushRef="#br0" timeOffset="173048.3927">11271 14799 0,'0'-18'16,"-17"1"-1,-1 17 1,0 0 0,-17-18-1,17 36-15,1-18 0,-18 35 16,17-17 0,0-1-16,1 36 15,17-35-15,0 17 0,0-17 16,0 17-16,17-17 0,1-1 15,17 19-15,0-36 16,-17 17-16,53-17 16,-54-17-16,36-19 15,-35 19-15,17-19 16,-17-34-16,-1-18 16,-17 35-16,0 0 15,0 0-15,-17-71 16,-1 72-16,0-1 0,1 0 15,-1 0-15,-17 18 16,17 35-16,1 0 16,17 70-1,0 36-15,17-36 16,19 36-16,-19-53 16,36 35-1,-35-52-15,-1-1 0,19 0 16,-1 18-16,-17-18 15,-1-17-15,18 17 16,-17-35-16</inkml:trace>
  <inkml:trace contextRef="#ctx0" brushRef="#br0" timeOffset="173443.3634">11748 14640 0,'-53'0'15,"17"18"-15,1 17 16,17 0-16,1 1 16,17-1-16,0 36 15,17-54-15,1 19 0,0-19 16,35 1-16,-18-1 15,18-34-15,-18 17 16,-17-18-16,-1-17 16,1 17-16,0-52 15,-18 52-15,-18-53 16,18 54-16,-18-18 16,1 35-1,17 52 1,17-34-16,-17 17 0,18 1 15,0-1-15,35 18 16,-18-35-16,-18-1 16,19 1-16,-19-1 0,1-17 15</inkml:trace>
  <inkml:trace contextRef="#ctx0" brushRef="#br0" timeOffset="173687.3514">12488 14252 0,'18'0'15,"-18"18"1,18-18 0</inkml:trace>
  <inkml:trace contextRef="#ctx0" brushRef="#br0" timeOffset="174437.778">13423 13811 0,'-17'-35'0,"17"17"16,-36-17-1,-17 35-15,36 0 0,-1 18 16,-17-1-16,17 1 0,1 17 15,-1 1-15,0-1 16,18 0-16,0-17 0,0 35 16,18-18-16,0-35 15,17 18-15,0-18 16,18-18 0,-18 0-16,1-35 15,-19 18-15,1-53 16,-18 53-16,0-54 15,-18 37-15,18-1 0,-35-71 16,0 71 0,17 0-16,0 0 0,-17 0 15,17 53-15,18 18 16,0 70 0,0-35-16,18 18 15,0-1-15,35 54 16,-36-71-16,19 0 15,-1-18-15,-18 0 0,36 18 16,-35-53-16,0 18 16,17-18-16</inkml:trace>
  <inkml:trace contextRef="#ctx0" brushRef="#br0" timeOffset="175061.4569">13847 13688 0,'0'-18'16,"0"1"-16,0-1 16,-18 0-16,0 18 15,1-17-15,-19 34 16,1 1-1,17 0-15,1 34 16,17-16-16,0 17 16,17-36-16,1 19 15,0-19-15,17 1 16,-17-18-16,17 0 16,-17 0-16,17-35 15,-35 17-15,0 0 16,17-35-1,-17 18-15,0 17 0,0-34 16,0 16-16,-17 19 16,17-1-16,-18 18 15,18 18 1,0 52 0,18-35-16,17 36 15,-17-36-15,35 18 16,-36-35-16,36 17 15,-35-35-15,17 18 16,-53-18 0</inkml:trace>
  <inkml:trace contextRef="#ctx0" brushRef="#br0" timeOffset="175719.0498">13000 14340 0,'18'0'32,"34"-17"-17,37 17-15,-19 0 0,1 0 16,123-18-1,35 1-15,-105-1 16,70 18-16,-124-18 16,71 18-16,-105 0 15,16 0 1,-34 0-16</inkml:trace>
  <inkml:trace contextRef="#ctx0" brushRef="#br0" timeOffset="176619.2735">13458 14746 0,'-17'-18'0,"17"1"15,-35-1 1,-1 1-1,19 17-15,-36 17 16,35 1-16,0-1 16,1 1-16,-1 0 0,1 52 15,17-52-15,0 53 16,0-54-16,35 36 16,0-53-1,-17 18-15,35-1 16,-18-17-16,-17-17 0,17-1 15,18-17-15,-36 0 16,-17 17-16,18-17 0,-18-1 16,0 1-16,0-18 15,0 18-15,-18-71 16,18 53-16,-35-35 16,17 53-16,-17-18 15,18 53-15,-1 0 16,18 17-1,0 19-15,0 34 16,0-17-16,18-18 0,-1 18 16,1-17-16,17 34 15,-17-35-15,17 18 16,0-35-16,-17 0 0,0-1 16,-1 1-16,19-18 15</inkml:trace>
  <inkml:trace contextRef="#ctx0" brushRef="#br0" timeOffset="177013.6656">13811 14552 0,'36'0'16,"-19"0"-16,18 0 15,-17 18-15,17-18 16,-17 17-16,0-17 0,-1 36 16,-17-19-16,0 19 15,0-19-15,-17 18 0,-1 18 16,0-35-1,1 0-15,-1 17 0,18-17 16,18-1-16,-1 1 16,1-18-1,35 18-15,-18-18 16,-17 0-16,35 0 16,-36-18-16,1 18 15,-36-18-15,-17 18 16</inkml:trace>
  <inkml:trace contextRef="#ctx0" brushRef="#br0" timeOffset="177153.8743">13935 14746 0,'88'-18'0,"35"1"16,-87 17-1</inkml:trace>
  <inkml:trace contextRef="#ctx0" brushRef="#br0" timeOffset="180140.3712">13882 13194 0,'17'0'15,"-17"-18"1,0 1 31,-17 17-47,17-18 16,-35 0-16,-1 1 15,-17-1 1,0 0-16,18 18 0,-53-17 15,0-1 1,35 18-16,18 0 0,-54 18 16,36-18-16,18 17 15,0-17-15,-36 18 16,54-18-16,-36 18 16,18-1-16,-1 1 15,19-18-15,-19 18 16,19-1-16,-1 19 15,0-19-15,18 36 16,0-18-16,0 36 16,-17-36-16,17 36 15,-18-18 1,18 53-16,-18-54 16,1 72-16,17-54 15,-18 54-15,18-54 16,0 72-1,-17-89-15,17 88 16,0-88-16,0 88 16,0-88-16,0 70 15,0-88-15,17 54 16,1-54-16,-1-18 16,1 19-16,35-1 15,-18-17-15,54 17 16,-37-17-16,1-1 0,53 18 15,-53-35-15,18 18 16,70-18 0,-71 0-16,1 0 0,52 0 15,-52 0-15,-18-18 16,70 18-16,-70 0 16,35-17-16,-52 17 15,34 0-15,-34-18 16,-1 1-1,-18 17-15,19-36 16,-19 19-16,1-36 16,0 17-16,-1-52 15,-17 35-15,18-88 16,-18 53-16,0-106 16,0 88-16,0-123 15,-18 123-15,18-17 16,0-71-16,-17 105 15,-1 19-15,18 17 0,-35-35 16,-1 52-16,19 1 16,-54 0-1,18 0-15,18 35 16,0-18-16,17 18 16,-17 0-16,-53-18 0,52 18 15,19 18-15,-19 17 16,36-17-16</inkml:trace>
  <inkml:trace contextRef="#ctx0" brushRef="#br0" timeOffset="180839.4732">14464 13370 0,'18'-17'32,"52"-36"-17,-35 17-15,18 1 0,0 0 16,18-18-16,70-18 15,-71 36-15,54-18 16,-89 36-16,18-1 16,0 18-16,-35 0 15,-18 18 1,-18-18-16</inkml:trace>
  <inkml:trace contextRef="#ctx0" brushRef="#br0" timeOffset="182441.8203">15840 12876 0,'-18'0'15,"0"-17"-15,1 17 16,-18-18-16,17 18 15,-17 0-15,17 0 16,0 18-16,-35 17 16,36-17-16,-1 35 15,18-36-15,0 36 16,18-35-16,-1-1 16,19 19-1,-19-36-15,19 0 0,-1 0 16,-17-18-16,-1 0 0,18-17 15,-17 0 1,-18 0-16,0-1 16,0 1-16,0 17 15,18 18 1,-18 18 0,17 17-1,1 1-15,0-19 16,-18 1-16,17 0 0,1 17 15,17-18-15,-17 19 16,-1-36 0,-17 17-16</inkml:trace>
  <inkml:trace contextRef="#ctx0" brushRef="#br0" timeOffset="182709.1874">16051 12541 0,'-17'18'16,"17"17"-16,-18 18 15,18 35 1,0-35-16,18 35 15,-1-35-15,1 0 0,35 18 16,-35-36 0,-1-17-16,19-1 0,-19 1 15,1 0-15,-1-1 16</inkml:trace>
  <inkml:trace contextRef="#ctx0" brushRef="#br0" timeOffset="183536.2952">16404 12612 0,'0'17'16,"0"36"0,0-17-1,0-1-15,18 0 0,-18 18 16,0-18-16,0 1 16,0 17-1,17-36-15,-17 19 16,18-19-16,-18 1 15,18-18-15,-18-18 16</inkml:trace>
  <inkml:trace contextRef="#ctx0" brushRef="#br0" timeOffset="183710.5446">16633 12876 0,'36'0'16,"-19"18"-16,19-18 16,-19 0-16,1 0 15,0 18-15,-1-18 16</inkml:trace>
  <inkml:trace contextRef="#ctx0" brushRef="#br0" timeOffset="184121.3871">17022 12859 0,'-18'0'16,"-35"17"-1,35 19 1,1-1-16,-1-17 0,18 35 15,18-36-15,-1 18 16,19-17-16,-19-18 16,19 0-16,16-18 15,-34 1 1,0-18 0,-18 17-16,0-17 0,0-1 15,0 19-15,17 17 47,1 35-31,-18-17-16,18-1 0,17 1 15,-17 0-15,-18-1 16,17-17 0,-34-17-1</inkml:trace>
  <inkml:trace contextRef="#ctx0" brushRef="#br0" timeOffset="184344.3609">17180 12418 0,'88'53'15,"1"53"1,-36-36-16,35 54 15,-35-54-15,-36-17 0,1 0 16,0 18-16,-18-36 16,0 18-16,-18 17 15,0-34-15,-17-19 0,-35 36 16,52-35 0</inkml:trace>
  <inkml:trace contextRef="#ctx0" brushRef="#br1" timeOffset="191799.694">11942 13035 0,'-18'0'78,"0"0"-47,-35 0-31,18-17 16,-35-1-16,34 18 15,-70 0 1,53 0-16,1 0 0,-54-18 16,53 18-16,-18 0 15,18 0-15,-35 0 16,35 18-16,-17-18 15,52 0-15,-35 18 16,35-18-16,-17 0 16,18 0-16,-1 17 15,0-17 32,18 18-16,0-1-31,0 1 16,0 0-16,0 17 16,0 0-16,0-17 0,0 0 15,0 17-15,0 0 16,0 0-16,0 36 16,0-18-16,-17 35 15,17-35-15,0 0 0,0 35 16,0-35-16,0 0 15,0 70-15,0-70 16,0 53 0,0-53-16,0 18 0,0 34 15,0-34-15,-18 35 16,18-53-16,0 53 16,0-71-16,0 53 15,0-53-15,18 18 16,-18-17-16,0 34 15,-18-35-15,18-17 16,0 17-16,18-17 0,-18 0 16,17-18-1,1 0-15,0 0 16,17 17 0,-18-17-1,19 18-15,-19-18 0,19 17 16,17 1-16,-18-18 15,35 0-15,-17 0 16,0 18-16,35-18 16,-35 0-16,53 0 15,-71 0-15,54 0 16,-36-18-16,-18 18 16,18-18-16,-18 18 0,18-17 15,-18 17-15,-17-18 16,17 18-16,-17-17 0,-1 17 0,1-18 15,-18 0 1,18 1 15,-18-1-15,17 18-16,-17-18 0,18-17 16,0 17-1,-18 1-15,17-1 16,1 1-16,-18-1 15,18 0-15,-18 1 16,0-19-16,0 19 16,0-1-16,0-53 15,0 36-15,0-18 16,17 0-16,-17-88 16,18 53-16,-18-106 15,0 88-15,-18-17 0,18 17 16,-17-123-1,-1 123-15,0 18 0,18-1 16,-17-52-16,-1 71 16,18 17-16,0-18 15,0 36-15,0 17 16,-18 18 0,18-17-16,-35 17 15,17 0-15,-52 0 16,35 17-16,-36-17 15,36 18-15,-18 0 16,18-18-16</inkml:trace>
  <inkml:trace contextRef="#ctx0" brushRef="#br1" timeOffset="195121.6929">21784 11695 0,'0'0'0,"0"17"16,18-17-16,-1 53 15,-17-18 1,18 18-16,17 36 15,-17-37-15,-18 19 0,18 52 16,-18-52-16,0 88 16,-18-89-16,18 19 15,-18-19-15,18 18 0,-17-17 16,17-1-16,0 1 0,0 0 16,17-1-16,-17 36 15,18-53-15,-18 0 16,18 35-16,-1-53 15,1 0-15,35 36 16,-36-36-16,19-17 16,-1 35-16,0-35 15,-17-1-15,17 1 0,18-1 16,-18 1-16,1 0 0,16-1 16,37 1-16,-54-18 15,18 0-15,0 18 0,-18-18 16,71 0-1,-53 0-15,17 0 16,-17 0-16,18 0 0,-1 0 0,72 0 16,-54 0-16,53 0 15,-53 0-15,88 0 16,-105 0-16,17 0 16,0 0-16,1 0 15,16-18-15,54 18 16,18-35-1,-89 35-15,70-18 0,-69 0 16,52 1 0,-53 17-16,-17 0 0,17-18 15,70 18-15,-87 0 16,0 0-16,52 18 16,-52-18-16,34 0 15,-52 17-15,0-17 16,0 0-16,-18-17 0,1 17 15,52 0-15,-70-18 16,17 18-16,-18-17 0,1-1 16,0 18-16,-1-18 15,-17 1 1,18-1 0,-18 0-16,18 1 0,-1-36 15,-17 35 1,0-17-16,18-36 0,0 36 15,-1 0-15,1-53 16,0 52-16,-1-17 16,1-17-16,-18-1 0,17 1 15,19-107-15,-36 89 16,17-18-16,1 18 0,-18-18 16,18-88-1,-18 106-15,0-71 16,0 36-16,0 35 15,0 52-15,-18 1 16,18 17-16,-18-35 16,1 36-16,-19-1 15,19 18-15,-1-17 16,1 17-16,-1 0 0,-17 17 16,17 1-16,-17-18 15,17 17-15,-53 19 16,1-19-1,35 1-15,-71 0 16,53-18-16,0 0 0,-53 0 16,36 0-16,-1 0 15,-17 0-15,0 0 16,-1 0-16,1 0 0,-106 0 16,88 0-16,-141 0 15,124 0-15,-142 0 16,124 0-16,-159 0 15,142 0-15,-142 0 16,141 0-16,-158 0 16,175 0-1,-157 17-15,157-17 0,1 0 16,-70 18 0,123-18-16,17 0 0,0 35 15</inkml:trace>
  <inkml:trace contextRef="#ctx0" brushRef="#br2" timeOffset="221486.345">12047 12982 0,'0'-17'140,"-17"17"-140,-1 0 31,0 0-31,-17 0 16,18 0-16,-36-18 16,35 18-16,-70-18 15,53 18-15,-18 0 0,-36 0 16,54 0 0,-18 0-16,0-17 0,-53 17 15,54 0-15,-37 17 16,72-17-16,-54 0 15,54 0-15,-19 0 16,19 0-16,-19 0 16,19 0-1,-1 0-15,-17 0 16,-1 0-16,19 0 16,-18 0-16,17 0 15,0 0 1,1 0-1,-1 0 32,18 18-47,-18-18 16,18 18 0,-17-18-16,17 17 15,17-17 48,-34 18-32</inkml:trace>
  <inkml:trace contextRef="#ctx0" brushRef="#br2" timeOffset="222643.8623">10848 12947 0,'0'0'0,"0"-18"16,-18 18 15,1 0-15,17 18-1,-18-18-15,18 18 16,-18-18-16,18 17 16,0 1-16,0 17 15,0 0-15,-17 18 16,17-35-16,0 70 16,0-35-16,-18 0 15,18 0-15,-18 70 16,18-34-16,-17-19 15,17 18-15,-18 1 0,18 69 16,-17-70-16,17-17 16,-18 70-16,18-70 15,-18-1-15,1 71 16,17-70-16,-18-1 0,18 72 16,-18-89-1,18 17-15,0 36 16,0-71-16,18 36 15,-18-36-15,18 0 16,-18-17-16,35 0 16,-17-1-16,17-17 15,-18 18-15,36-18 16,-35 17-16,17-17 16,1 18-16,-19-18 0,54 35 15,-36-35-15,0 0 16,36 18-16,-18-18 15,0 0-15,123 0 16,-52 18 0,-54-18-16,1 0 15,35-18-15,-1 0 16,-69 18 0,-1-17-16,35-1 15,-52 0-15,0 18 16,-1-17-16,-17-1 15,0 1 1,0-1-16,0-17 16,0-1-16,18 19 0,-18-19 15,0-34 1,0 17-16,18-35 16,-1 35-16,-17 0 0,18-18 15,-18 1-15,18-1 0,-1-87 16,-17 87-16,0-105 15,0 87-15,-17-69 16,-1 87 0,0-70-16,18 88 15,0-53-15,0 71 16,18-53 0,0 52-16,-1-16 0,-17 16 15,35-34 1,-35 34-16,18-34 15,0 35-15,-18-18 16,-18 17-16,0 1 0,-34-18 16,34 36-1,-17-19-15,-36 19 16,18-1-16,18 18 0,0-18 16,-1 18-16,-17 18 15,36-18-15,17 18 0,-18-1 16,18 1-16</inkml:trace>
  <inkml:trace contextRef="#ctx0" brushRef="#br2" timeOffset="224267.1042">21837 11536 0,'0'17'31,"-18"36"-31,1 0 16,-1-17-16,0 34 0,18-17 15,-35 106-15,17-71 16,1 0-16,-1 89 16,1-72-16,-1-16 15,18-1-15,-18 88 16,18-88-16,0 71 16,-17-71-16,17-35 0,0 18 15,17-18-15,1 35 16,0-53-16,-1 0 0,1 1 15,-1-19-15,36 19 16,-17-19 0,-1 1-16,53 0 15,-53-1-15,18 1 0,0-18 0,53 35 16,-53-35 0,18 18-16,-19-18 0,19 0 0,70 17 15,-88-17 1,88 0-16,-70 0 15,-1 0-15,18 18 0,-17-18 16,17 18-16,-17-18 0,17 17 16,106-17-1,-88 18-15,106-18 16,-124 0-16,18 0 0,-1 0 16,1 0-16,0 0 0,106 0 15,-106-18-15,88 18 16,-89 0-1,89 18-15,-88 0 16,-18-18-16,1 17 0,87 1 16,-105-18-1,-1 0-15,54 18 0,-54-18 16,-17 0-16,35 17 16,0-17-1,-52 18-15,-1-18 0,-17 0 16,35 0-16,-36 0 15,1 0 1,-18-18-16,0 1 16,0-1-16,18 0 15,-18-35-15,0 36 16,0-19-16,0-69 16,0 34-16,0 0 0,17 1 15,-17-18-15,18-89 16,-1 89-16,1 0 15,0 0-15,-1 17 0,19-88 16,-19 89-16,1 17 16,17-88-16,-17 70 15,-1-70 1,1 53-16,17-53 16,-17 88-16,0-53 15,-1 53-15,-17 0 16,0 18-16,0-18 15,0 35-15,0-34 16,-17 34-16,-19 0 16,19 1-16,-71-19 15,35 36-15,-106 0 16,71 0-16,-18 0 16,-123 0-16,87 0 15,1 0-15,-17 0 0,-195 0 16,176 0-16,-211-17 15,194 17 1,0 0-16,0 0 0,-176-18 16,176 18-1,17-18-15,-158 1 0,177 17 16,-142-18 0,159 18-16,-89-17 15,142 17-15,-71 0 16,89 0-16,17 0 15</inkml:trace>
  <inkml:trace contextRef="#ctx0" brushRef="#br2" timeOffset="225929.6423">13847 13106 0,'0'-18'15,"-18"18"1,0 0-1,1-18 1,-1 18-16,0 0 0,-17 0 16,-35 0-16,34 0 15,-123 0 1,89 18-16,17-18 16,-18 0-16,-17 0 0,18 18 0,-71-18 15,70 17 1,0-17-16,-34 0 15,69 0-15,1 0 16,17 0-16,-17-17 16,18 17-16,17-18 0,17 0 15,-17 1-15,18-1 16,-18 1 0,17 17-16,-17 17 31,0 18-31,0-17 0,18 70 15,0 0 1,-18-35-16,17 71 16,-17-54-16,18 1 15,-18 88-15,0-71 16,0 0-16,0 106 16,18-106-16,-18 18 15,0-18-15,0 1 0,17 87 16,-17-88-16,0-17 15,36 35-15,-36-54 16,17 37-16,1-54 16,-1 18-1,-17-36-15,18 19 16,0-36-16,-18 17 16,17-17-16,1 0 15,0 0 1,17 0-16,36 0 15,-36-17-15,88 34 16,-70-17-16,106 18 16,-89-18-16,89 35 15,-71-35-15,89 36 16,-89-36-16,71 0 16,-89 0-16,54 0 15,-71 0 1,17 0-16,-34 0 15,16-18-15,-34 18 16,0-18 0,-18 1-16,-18-19 15,18 19-15,0-19 0,-18 1 16,18-71-16,-17 53 16,17 1-16,17-107 15,-17 53-15,18-123 16,-18 88-16,-18-142 15,18 142-15,-35-123 16,35 158-16,-17-35 16,17 88-16,-18 35 15,18 0-15,0 1 16,-18 17-16,1 0 16,-36 0-1,17 0-15,-16 0 0,-54 17 16,35 1-1,-70 0 1,70 17-16,19-17 0,-37 17 16</inkml:trace>
  <inkml:trace contextRef="#ctx0" brushRef="#br2" timeOffset="226613.0465">15452 12083 0,'-18'0'16,"18"17"-16,18 54 15,-18-18-15,0 53 16,0-36 0,0 18-16,0 1 0,-18-1 15,0 0-15,1 0 0,17 36 16,-18-19 0,36-69-16,-18 17 0,35-18 15,36 18-15,-18-36 16,88 19-1,-36-19-15,-16 1 0,158 17 16,-124-35-16,124 36 16,-124-19-16,124 1 15,-105-18-15,104 0 16,-140 0-16,71-35 16,-124 35-1</inkml:trace>
  <inkml:trace contextRef="#ctx0" brushRef="#br2" timeOffset="226902.4472">17798 13229 0,'-18'-35'16,"-17"-18"0,-1 0-1,19 0-15,-1-35 16,18-18 0,0 36-16,0-1 0,53-70 15,-35 70-15,35-87 16,-36 87-16,19-52 15,-36 70-15,-36-18 16,1 36-16,-106 0 16,53 17-16,-18 0 15,-18 18-15,-17 0 0,-176 18 16,140-18-16,-105 53 16,159-36-1,17 19-15,-71 17 16,89 0-1,53-36-15</inkml:trace>
  <inkml:trace contextRef="#ctx0" brushRef="#br2" timeOffset="227757.257">18150 12823 0,'-17'-17'16,"34"17"15,36 0-15,71 0-1,-54 17-15,36-17 0,141 18 16,-106-18-16,18 0 16,0 0-16,211 0 15,-193 0-15,-1 18 0,141-18 16,-175 17 0,-19-17-16,-17 18 0,35-18 15,-88 18-15,0-18 16</inkml:trace>
  <inkml:trace contextRef="#ctx0" brushRef="#br2" timeOffset="228054.0406">20567 12647 0,'35'18'15,"-17"-1"-15,35 36 16,0-17 0,-18-19-16,18 18 15,0-17-15,0 0 0,0 17 0,35 0 16,-18 1 0,-52-19-16,-18 1 0,0 0 15,-18-18 1,1 0-16,-71 17 15,35-17-15,0 0 0,-88-17 16,70 17-16,1 0 16</inkml:trace>
  <inkml:trace contextRef="#ctx0" brushRef="#br2" timeOffset="228448.1074">18450 12788 0,'36'-53'15,"16"0"1,-52 36-16,18-1 0,0-17 16,-18 17-16,-18 18 15,0 0 1,-70 0-16,35 18 16,-35 35-16,35-36 15,0 19-15,36-19 16,17 19-1,0-19-15,17 1 0,54 35 16,52 0 0,-52-18-16,70 53 15,-70-53-15</inkml:trace>
  <inkml:trace contextRef="#ctx0" brushRef="#br2" timeOffset="231418.7506">13300 12224 0,'-18'0'0,"36"0"94,35-18-94,-18 0 15,0 1-15,18-18 0,71-18 16,-71 35 0,-1-17-16,19 17 0,-18-17 0,53 0 15,-53 17 1,-18 0-16,-17 18 0,-1 0 15,1 0-15,-36 0 16</inkml:trace>
  <inkml:trace contextRef="#ctx0" brushRef="#br2" timeOffset="232052.7636">13388 11853 0,'0'-17'0,"18"17"16,-1 0-16,-17-18 0,18 18 15,-18 18 1,-18 17 0,1-17-16,-54 87 15,36-52-15,17 0 0,-17 18 16,17-1-16,1 19 16,17-54-16,0 0 0,17-17 15,1-1-15,35 19 16,0-19-16,52-17 15,-52 0-15,0 0 16,53-17-16,-71 17 16</inkml:trace>
  <inkml:trace contextRef="#ctx0" brushRef="#br2" timeOffset="237313.4328">10654 15699 0,'18'0'15,"17"17"1,0 1-16,-17-18 16,17 18-16,0-18 15,18 17-15,-18-17 0,-17 0 16,35 0-16,-18 0 16,1-17-16,-1-1 15,35-17-15,19 17 16,-54 18-16,0 0 15,18 18-15,18 17 16,-18-17-16,-18-1 0,0-17 16,0 18-16,36-18 15,0 0 1,-19-18-16,-16 1 16,-1-1-16,0 0 0,18 1 15,-18-1 1,-17 18-16,17-18 0,18 18 15,-35 0-15,0 0 16,17 0-16,-18 18 16,19-18-16,17 18 15,-18-18-15,53 17 16,-53-17-16,71-17 16,-53-1-16,35 18 15,-52 0-15,52 18 16,-53-18-16,53 17 15,-35-17-15,53-17 16,-53 17-16,70-18 16,-70 0-16,71 1 15,-54-1-15,72 0 16,-54 1 0,88-1-16,-88 18 15,89 0 1,-107 0-16,71 0 15,-70 0-15,35 0 16,-71 0-16,36 0 16,-54 0-16</inkml:trace>
  <inkml:trace contextRef="#ctx0" brushRef="#br2" timeOffset="247467.9203">8079 11254 0,'17'0'16,"19"0"-16,-1 0 16,71-18-1,-36 0-15,124 1 16,-88-1-16,0 0 0,106 1 15,-124 17-15,71 0 16,-107 0-16,54 0 16,-70 17-1,-54-17 1,0 0 0</inkml:trace>
  <inkml:trace contextRef="#ctx0" brushRef="#br2" timeOffset="248974.9837">12259 11889 0,'18'-18'16,"-36"0"-1,0 18 1,18-17-16,-17 17 0,-19-18 16,-16 18-16,16-18 15,1 18-15,-71 0 16,53 0-16,-17 0 0,-89 18 15,88 0-15,-70 17 16,71-35 0,-71 35-1,52-17-15,-52 17 0,88-17 16,-70 17 0,70-17-16,-35 17 15,53-17-15,-36-1 16,36 1-16,-18 17 15,35-17-15,-17 35 16,35-36-16,-18 19 16,1-19-16,17 19 15,0-19-15,17 1 0,-17 17 16,0-17-16,18-1 0,17 36 16,-17-35-16,17 17 15,-17 1-15,35-1 16,-36-18-16,54 19 15,-36-19 1,36 1-16,-36 0 16,71 17-1,-53-17-15,0-1 0,52 1 16,-52-1-16,0 1 0,71 17 16,-71-17-1,70 17-15,-70-17 16,18 0-16,52 17 15,-52-17-15,-1-1 0,71 18 16,-53-17 0,-17 0-16,17-18 0,-17 17 15,-1-17-15,1 0 0,70 0 16,-70 0-16,52 0 16,-52 0-16,70-17 15,-88-1-15,52 0 16,-52 18-1,18-35-15,-53 18 16,34-1-16,-16-17 16,-19 17-16,1-17 0,0-1 15,17-52-15,-35 35 16,18-53 0,-36 36-16,-53-54 15,36 72-15,-71-72 16,36 71-16,-89-53 15,53 53-15,0 0 0,-158-70 16,123 88 0,0-18-16,-159-18 15,159 54-15,17 17 0,18 17 16,0 1-16,-70 52 16</inkml:trace>
  <inkml:trace contextRef="#ctx0" brushRef="#br0" timeOffset="263841.2504">6385 7708 0,'18'0'31,"0"0"1,-36 0 77,0 0-93,18-17-16,-17 17 15,-1 0-15,0-18 16,-17 18-16,0-18 15,0 1-15,-18-1 16,17 18 0,-34-18-16,17 1 15,-18-19 1,18 1-16,0 18 0,1-19 16,-1 1-16,-88-36 15,70 36-15,0 0 0,1 0 16,-71-36-16,70 36 15,1-1-15,-1 19 0,18-1 16,-70-17-16,70 0 16,0 17-16,0 0 0,0 1 15,-35-1 1,53 18-16,17-18 0,-17 18 16,17 0-16,0 0 15,1 0-15,17-17 16,17 17-1,-17 17 1,18-17 0</inkml:trace>
  <inkml:trace contextRef="#ctx0" brushRef="#br0" timeOffset="264175.2466">4445 6967 0,'-18'18'31,"1"-18"-15,-1-18-1,0-17-15,-17-18 16,18 18-16,-1 0 16,0-1-16,18 1 15,-17 17-15,-1-34 0,18 34 16,18 18 0,-1 0-16,1 0 0,70 0 15,-35 18 1,0-18-16,53 0 15,-53 0-15,0 0 0,17 17 16</inkml:trace>
  <inkml:trace contextRef="#ctx0" brushRef="#br0" timeOffset="265103.3592">6526 8149 0,'-17'0'78,"-1"0"-78,0 18 15,-52-1 1,35 19-16,-71 17 16,35-18-16,-105 53 15,70-35-15,0 0 0,0 18 16,1-1-16,-19-17 0,18 18 15,0-19-15,18 1 16,-18 18-16,18-18 0,0-18 16,0 18-16,-71 18 15,88-36-15,19 0 0,-1-17 16,17-1-16,-17 19 16,71-36-1,35-18 1,-35 0-1,-1-17-15,1 35 16,0-17-16,-36 34 16,0 1-1,1-18-15,-1 17 16,0 1 0,1 0-16</inkml:trace>
  <inkml:trace contextRef="#ctx0" brushRef="#br0" timeOffset="265448.8172">4780 8872 0,'-17'0'16,"-1"0"-1,-35 18 1,18 0-16,-1 17 16,-122 106-1,122-106-15,-17 18 0,1-17 16,16-1-16,19 0 0,-1 0 16,18-17-16,18 0 15,52-1-15,-17-17 16,0-17-16,0-1 0,17-17 15,19-1-15,-54 19 16,0 17-16,1-18 16,-1 18-16,-18 18 15</inkml:trace>
  <inkml:trace contextRef="#ctx0" brushRef="#br0" timeOffset="266109.4511">6491 8308 0,'-18'0'0,"1"18"16,-1-1-1,-17 36-15,-89 88 16,19-17 0,-19 17-1,36-71-15,-88 107 16,-18-1-1,70-70-15,18-18 0,-123 124 16,123-124-16,-106 106 16,142-88-16,-89 53 15,106-89-15,-17 18 16,34-52-16,1 17 16,17-36-16,1 19 15,-1-36-15,18 17 16,-17-17-1,17 18-15,-18-18 16,18 17-16,-18-17 16,18 18-1,-17-18 17,-1 0-32</inkml:trace>
  <inkml:trace contextRef="#ctx0" brushRef="#br0" timeOffset="266387.6517">4463 10072 0,'-18'17'16,"-17"54"-1,-1-36-15,1 18 16,18 0-16,-36 0 15,-18 88-15,36-88 16,-36 53 0,36-71-16,35 18 15,0-35-15,35-18 0,53 0 16,-35-36-16,18 19 16,-1-18-16,72-36 15,-90 53-15,37-17 16,-54 17-16</inkml:trace>
  <inkml:trace contextRef="#ctx0" brushRef="#br0" timeOffset="271671.1151">1887 15716 0,'0'-17'16,"36"-1"-16,-19 18 15,71 0-15,-35 0 16,53 35 0,-53-17-16,35 70 15,-52-35-15,-1 70 16,-35-52-16,-18 35 15,1-71-15,-36 36 16,17-54-16,1 1 0,0-18 16,-36 0-1,36-18-15,0-35 16,35 36-16,0-1 0,0 1 16,35-1-16,18-17 15,-35 35-15,17 0 0,0 0 16,0 17-16,18 1 15,-35 0-15,0-1 16,-1 1-16,1-1 0</inkml:trace>
  <inkml:trace contextRef="#ctx0" brushRef="#br0" timeOffset="272261.6596">2558 16069 0,'17'-18'16,"19"1"-16,-19-1 16,18 0-16,-17-17 0,17 0 15,1-18 1,-19 18-16,1-18 0,-18 18 16,0 17-16,-18-53 15,1 18 1,-1 36-16,-17-1 0,17 1 15,-17 17-15,35 35 16,-18 53-16,18-35 16,18 17-16,-1 89 15,1-88-15,0 52 16,-1-70-16,1 18 16,-18-54-16,0 19 15,-18-19 1,1-34-1,-1-1-15,0 0 16,1 1-16,17-36 16,35 35-16,-17 18 15,35 18 1,-18-1-16,0 1 0,1 0 0,16-1 16,-16 1-1,-19 0-15,1-18 0,0 17 16,-1 1-16</inkml:trace>
  <inkml:trace contextRef="#ctx0" brushRef="#br0" timeOffset="272515.3476">1764 16686 0,'88'0'0,"71"0"16,-53-17-16,0-1 15,140-17 1,1 0-16,-141 17 16,159 0-1,-195 18-15,-17 18 16,-17-18-16,-1 18 0,-18-1 15</inkml:trace>
  <inkml:trace contextRef="#ctx0" brushRef="#br0" timeOffset="273022.0911">2011 16810 0,'17'0'16,"19"0"0,-1 18-16,53 34 15,-35-16-15,0 17 0,0-18 16,-18 18-16,-17-18 0,17 53 16,-17-52-16,-53 34 15,17-35-15,-53 18 16,36-35-1,-35-18-15,34 0 16,19-18-16,-19 1 16,36-19-16,-17 1 15,34 17-15,1 1 0,35-1 16,17 18 0,-34 0-16,-1 18 0,0-18 15,18 35-15,-35-17 16,-1-1-16,1 1 0,-18 0 15</inkml:trace>
  <inkml:trace contextRef="#ctx0" brushRef="#br0" timeOffset="274233.8308">2699 17074 0,'-18'0'16,"18"18"0,-18 35-1,18-18-15,0 1 16,0-19-16,18 36 16,0-35-16,-1-1 15,1-17-15,0 0 16,-1-17-16,1-1 15,-18-17 1,18 35-16,-18-18 16,17 18-1,1 35 1,0-17-16,17-18 16,-18 18-16,19-18 15,-1 0 1,0 0-16,-17-18 15,-18 0 1,0 1-16,0-1 0,-18-17 16,18 17-16,-17 1 15,-1-19-15,0 1 16,1 17-16,17 1 0</inkml:trace>
  <inkml:trace contextRef="#ctx0" brushRef="#br0" timeOffset="274412.5699">3263 17216 0,'0'70'16,"0"-35"-16,18-17 15,-18 35 1,17-35-16</inkml:trace>
  <inkml:trace contextRef="#ctx0" brushRef="#br0" timeOffset="275157.2389">3898 16563 0,'18'0'16,"17"0"-16,36 0 15,52 0 1,-88 0-16,36 18 15,-36-18-15</inkml:trace>
  <inkml:trace contextRef="#ctx0" brushRef="#br0" timeOffset="275287.5913">4039 16792 0,'53'18'16,"35"-18"-1,1-18-15,-54 1 16</inkml:trace>
  <inkml:trace contextRef="#ctx0" brushRef="#br0" timeOffset="275803.7346">4692 15910 0,'0'18'16,"0"0"-16,0 34 15,18-34-15,17 53 16,-17-71-16,-1 17 16</inkml:trace>
  <inkml:trace contextRef="#ctx0" brushRef="#br0" timeOffset="275924.5532">4833 16016 0,'0'18'15,"18"17"1,-1-17-16,1-1 0</inkml:trace>
  <inkml:trace contextRef="#ctx0" brushRef="#br0" timeOffset="276464.3886">5239 16563 0,'-18'0'0,"-35"0"15,36 18-15,-19-1 16,19 1 0,-1-1-16,18 1 0,0 17 15,0 1-15,0-1 0,18 0 16,17 18-16,-17-35 16,17-1-16,18 1 15,-18-18-15,0 0 0,18-18 16,-35-17-1,0 18-15,-1-72 16,1 54-16,-18-18 0,-18-35 16,1 17-16,-36-52 15,35 70 1,-53-53-16,36 53 0,-18 18 16,36 53-1,17 52 1,35 54-1,-18-71-15,54 88 16,-36-88-16,54 52 16,-54-69-16,53 17 15,-53-18-15,18-17 16,-35-18-16</inkml:trace>
  <inkml:trace contextRef="#ctx0" brushRef="#br0" timeOffset="277210.583">5733 16510 0,'-18'0'31,"18"18"-31,0-1 0,0 36 16,0-18 0,0-17-16,18 35 15,-1-35-15,1-1 0,17-17 16,-17 18 0,-1-18-16,-17-18 15,18 18-15,0-35 16,-1 17-16,-17 1 15,18 17 1,0 17 0,-1 36-1,1-35-15,0 0 0,17 17 16,0-17-16,-17-18 16,35 17-16,-36-34 15,1-1-15,17-17 16,-35 17-16,18-17 0,-18-18 15,-18 35 1,1-17-16,-19-18 16,1 18-16,0-1 15,17 19-15,1 17 16</inkml:trace>
  <inkml:trace contextRef="#ctx0" brushRef="#br0" timeOffset="278310.3613">6438 16792 0,'0'-17'0,"0"34"31,0 19-15,0-19-16,18 1 0,-18 35 15,17-36-15,-17 1 16,18 0 0,0-18-16,-18-18 0</inkml:trace>
  <inkml:trace contextRef="#ctx0" brushRef="#br0" timeOffset="278571.5315">6597 15893 0,'-18'53'16,"1"-36"-16,17 1 16,0-1-16,17-17 0</inkml:trace>
  <inkml:trace contextRef="#ctx0" brushRef="#br0" timeOffset="278705.6131">6773 15875 0,'-17'35'16,"-1"-17"-16,0 17 0,18-17 15,-17-1-15,17 1 16</inkml:trace>
  <inkml:trace contextRef="#ctx0" brushRef="#br0" timeOffset="279651.91">7408 16404 0,'18'0'47,"35"0"-31,17 0 0,-34 18-16,52-18 15,-53 0-15,-17 0 0,35 0 16,-36 0-16</inkml:trace>
  <inkml:trace contextRef="#ctx0" brushRef="#br0" timeOffset="279805.6406">7514 16598 0,'18'18'0,"35"-1"16,-18-17-16,53 0 15,-35 0-15,-18 0 16,1-17-16,-1 17 0,-17 0 16</inkml:trace>
  <inkml:trace contextRef="#ctx0" brushRef="#br0" timeOffset="284912.9019">8326 16475 0,'-18'0'0,"18"-18"16,18 36 15,52 17-15,-35-17-16,36 35 15,-36-18-15,18-18 16,18 36-16,-36-35 16,0 17-16,-17-17 15,0 0-15,34 17 16,-52-17-16,18-18 0,-18 17 15,-18-17 1</inkml:trace>
  <inkml:trace contextRef="#ctx0" brushRef="#br0" timeOffset="285151.7152">8731 16334 0,'-35'17'15,"17"19"-15,-35 52 16,36-35-16,-18 0 16,-1 17-16,1-17 0,0 18 15,17-36-15,0 18 16,18-36-16</inkml:trace>
  <inkml:trace contextRef="#ctx0" brushRef="#br0" timeOffset="285513.1642">9031 16828 0,'-18'0'16,"18"17"-1,0 1-15,18-1 16,0 19 0,-18-1-16,0-17 15,17 17-15</inkml:trace>
  <inkml:trace contextRef="#ctx0" brushRef="#br0" timeOffset="286412.7995">9402 16633 0,'-18'0'46</inkml:trace>
  <inkml:trace contextRef="#ctx0" brushRef="#br0" timeOffset="287013.8263">9790 16633 0,'-18'-17'16,"0"17"-16,-17-18 16,17 18-1,-17 0-15,17 18 16,-17 17-16,18 0 16,-1 36-1,18-18-15,0-18 0,18 36 16,17-36-16,-18-17 0,54-1 15,-18-17 1,-18-17-16,36-19 16,-36 1-16,18-53 15,-35 53-15,-1-71 16,-17 53-16,-35-53 16,17 53-16,-17 0 15,-18-53-15,0 53 16,18 18-16,0 0 0,17 17 15,0 18-15,1 0 16,-1 18-16,18 0 0,0 17 16,0 35-16,18 1 0,35 70 15,-18-70 1,0-1-16,36 36 0,-18-71 16,-18 1-16,53 16 15,-35-16 1,-18-36-16,-17 0 0</inkml:trace>
  <inkml:trace contextRef="#ctx0" brushRef="#br0" timeOffset="287325.8759">10178 16545 0,'35'-17'16,"35"17"-1,-34 0-15,-1-18 0,53 18 16,-35 18 0,-53-1-16,18 1 15,-18 35 1,-18-18-16,-17 18 0,17 0 16,-17 18-1,35-36-15,18 18 0,-1-36 16,19 36-1,-1-35-15,35 0 16,-52-18-16,17 0 16,-17 0-16,0 0 0,-1-18 15,-34 18-15</inkml:trace>
  <inkml:trace contextRef="#ctx0" brushRef="#br0" timeOffset="287486.8674">10213 16810 0,'53'0'16,"-18"18"-16,0-18 15,18-18-15,0 0 0,0 18 16,35-35-16,-52 35 16,-19 0-16,1 0 15</inkml:trace>
  <inkml:trace contextRef="#ctx0" brushRef="#br0" timeOffset="287681.3061">11254 16986 0,'0'-17'16</inkml:trace>
  <inkml:trace contextRef="#ctx0" brushRef="#br0" timeOffset="290490.1321">14252 16598 0,'0'-17'0,"0"-1"15,-17 18-15,-1-35 16,18 17-1,-35-17-15,17 35 16,-35-18-16,18 18 16,-36 35-16,36 1 15,-36 52 1,54-35-16,-1 0 0,1 0 16,17 0-16,17-1 0,1-16 15,17-1-15,0-17 16,18-1-16,-17-17 0,87-35 15,-70 0-15,53-53 16,-71 35-16,18-71 16,-35 54-16,-18 17 15,0 0-15,-18-71 16,0 71-16,-35-52 16,18 69-16,0 1 15,0 0-15,-18 17 16,35 18-16,18 18 0,-18 35 15,18 52-15,18-16 16,0-19-16,35 71 16,-18-70-16,0-36 0,18 18 15,-18-18-15,18 1 16,-17-1-16,-1-17 16,-18-18-16,1 0 0,17 0 0,-35-18 15</inkml:trace>
  <inkml:trace contextRef="#ctx0" brushRef="#br0" timeOffset="290851.0026">14605 16457 0,'-18'0'15,"18"53"1,0 0-16,18 17 16,0-17-16,17 18 15,0-36 1,36 1-16,-36-19 15,-17-17-15,17 0 0,0-17 16,1-19-16,-36 19 16,17-36-16,-17 35 15,0-17 1,-17 17-16,17 36 16,0 17-1,17-17-15,1 35 16,17-36-16,18 19 15,-35-36-15,35 0 16,-18-18-16,-18 0 16,1 1-16,-18-19 15,-18 1-15,1 0 16,-1 17-16,1 0 16</inkml:trace>
  <inkml:trace contextRef="#ctx0" brushRef="#br0" timeOffset="291118.8874">15275 16633 0,'18'36'16,"17"17"-1,-35-36-15,18 19 0,-1-19 16,-17 1-16,0 0 0,0-1 15,0 1-15,0-1 16,-17 1-16,17 0 16,0-1-16,35 19 15,0-19 1,1-17-16,-19 0 16,1 0-16,0 0 15</inkml:trace>
  <inkml:trace contextRef="#ctx0" brushRef="#br0" timeOffset="291996.3255">15328 16686 0,'0'-17'32,"-17"17"-17,-1 0 16,18-18-15,-18 18 0,1 0-1,-1 18-15,-17-18 16,17 17-16,18 1 16,18-18-1,-1 18-15</inkml:trace>
  <inkml:trace contextRef="#ctx0" brushRef="#br0" timeOffset="292453.7765">15646 16528 0,'0'-18'0,"17"18"16,19-18-1,-1 1 1,0 17-16,0-18 0,18 0 16,-35 18-16,17 0 15</inkml:trace>
  <inkml:trace contextRef="#ctx0" brushRef="#br0" timeOffset="292581.3783">15752 16651 0,'52'18'16,"19"-36"-1,0 0-15,-54 1 0</inkml:trace>
  <inkml:trace contextRef="#ctx0" brushRef="#br0" timeOffset="294849.5801">16334 16298 0,'-18'0'16,"36"0"-1,35 53 1,-18-17-16,35 16 15,-34 1-15,34 0 16,-35-17-16,18 16 16,-35-16-1,0-1-15,-1-35 16,-17 18-16</inkml:trace>
  <inkml:trace contextRef="#ctx0" brushRef="#br0" timeOffset="295039.1578">16651 16387 0,'-35'17'16,"17"36"0,1-18-16,-19 71 15,19-71-15,17 18 16,-18 18-16,18-53 15,18 17-15,-1-35 16,-17 18-16</inkml:trace>
  <inkml:trace contextRef="#ctx0" brushRef="#br0" timeOffset="295310.3291">16916 16616 0,'17'0'16,"1"0"-16,0 0 16,-1 17-16,1-17 0,-18 18 0,18 0 15,-18 35-15,0-36 16,0 1-16,0 0 16,0 17-16,-18-17 15,0-1-15,18 1 16,18-18-1,0 0 1,17 17 0,0-17-16</inkml:trace>
  <inkml:trace contextRef="#ctx0" brushRef="#br0" timeOffset="295500.0814">17374 16686 0</inkml:trace>
  <inkml:trace contextRef="#ctx0" brushRef="#br0" timeOffset="296295.3812">17886 16528 0,'0'-36'16,"-18"19"-1,1 17 1,-19 0 0,19 17-16,-1 1 0,-17 35 15,17 17 1,18-34-16,0-1 0,35 18 15,18-18 1,-35-17-16,52-18 16,-34 0-16,-1-18 15,18-17-15,-18 0 16,-17-1-16,0-34 16,-18 17-16,0 0 0,-18-35 15,0 17 1,18 18-16,-35-52 15,0 34-15,17 18 0,0 0 16,-17-17-16,17 52 16,1 0-16,17 36 15,0 52 1,17-17-16,1 18 0,0 0 16,17 52-16,18 0 15,-18-70-15,1 0 16,-19-17-16,54 16 15,-54-16-15,19-19 16,-19 1-16</inkml:trace>
  <inkml:trace contextRef="#ctx0" brushRef="#br0" timeOffset="296708.1076">18327 16387 0,'17'-18'16,"1"18"-16,0-18 15,17 18-15,53 0 16,-35 0-16,35 0 16,-52 18-1,-19-18-15,1 53 16,-18-36-16,0 1 0,-35 17 0,-18 36 16,17-36-1,19 18-15,-1-35 0,18 17 16,18 18-16,-1-35 15,1-1-15,17 1 0,1 0 16,34-18-16,-52-18 16,17 18-16,-17-18 0,-18 1 15,0-1 1</inkml:trace>
  <inkml:trace contextRef="#ctx0" brushRef="#br0" timeOffset="296879.2327">18344 16633 0,'53'0'0,"18"-17"16,-18-1 0,17 1-16,36-19 15,-53 36-15,18-17 16</inkml:trace>
  <inkml:trace contextRef="#ctx0" brushRef="#br0" timeOffset="297075.6938">19226 16651 0,'18'0'16,"-36"0"-1</inkml:trace>
  <inkml:trace contextRef="#ctx0" brushRef="#br0" timeOffset="298770.1176">20761 15875 0,'18'106'16,"-18"-36"-16,17 1 15,-17 70-15,18-70 16,0 70-16,-18-88 16,17 17-16,1-52 15,-1-18 1,1 0-16,17-35 16,-17-1-16,17-34 15,1 52-15,16-35 16,-16 36-16,-1 17 15,0 0-15,-17 0 0,17 17 0,-35 18 16,18 18 0,-18-35-16,0 17 0,-18-17 15,-17 0-15,-18 17 16,18-35-16,-1 0 16,-34-18-1,52 18-15,-17-17 0,17 17 16,18-18-16,0 0 15</inkml:trace>
  <inkml:trace contextRef="#ctx0" brushRef="#br0" timeOffset="300182.0722">20391 16439 0,'0'-17'0,"0"-1"16,0 1-1,0-1-15,-18 0 16,-17 1 0,35-1-16,-18 18 0,-17 0 15,-1 18-15,-16 35 16,-1 17 0,53-35-16,-18 1 0,18 34 15,35 1 1,-17-54-16,17 1 15,-17-18-15,70 0 16,-53-18-16,-17 1 0,17-1 16,-17-17-16,17-53 15,-17 35-15,-18 17 0,0-16 16,0-1-16,-36-53 16,19 35-16,-1 18 15,1 0-15,-1-17 0,-35-36 16,35 53-16,-17 18 15,17 35 1,18 35-16,0-17 16,18 70-1,-18-35-15,35 35 16,-17-35-16,17 53 16,1-53-16,16 35 15,-16-35-15,-1 0 0,18 35 16,-18-35-1,-17-18-15,0-17 16,-1-18-16,1 17 16</inkml:trace>
  <inkml:trace contextRef="#ctx0" brushRef="#br0" timeOffset="300690.2071">21484 16263 0,'35'0'31,"-17"0"-31,17 0 15,54 0-15,-54 0 16,0-18-16,18 18 16,-35 0-16,-18 18 15</inkml:trace>
  <inkml:trace contextRef="#ctx0" brushRef="#br0" timeOffset="300812.3604">21519 16439 0,'18'0'0,"35"18"16,0-18-16,-18-18 0,36 1 16</inkml:trace>
  <inkml:trace contextRef="#ctx0" brushRef="#br0" timeOffset="302214.156">22507 16334 0,'-17'-18'0,"-1"18"16,0-18-1,1 18-15,-1 0 16,-17 18-16,-1 0 15,19-1-15,-1 36 16,1-18-16,17 18 16,0-17-16,17-1 15,18-17-15,-17-1 16,0 1-16,52-18 16,-34-18-1,-19 1-15,54-36 0,-54 0 16,19-35-1,-19 52-15,-17-17 0,18-52 16,-18 52-16,0 0 16,-18 0-16,1-53 15,17 53-15,-18 0 0,0 0 16,1 36-16,17 34 16,-18 71-1,36-35 1,-18 0-16,35 71 15,0-71-15,-17 0 0,0-1 16,17-16-16,18 52 16,-18-53-16,-17 0 0,-1-17 15,19 17 1</inkml:trace>
  <inkml:trace contextRef="#ctx0" brushRef="#br0" timeOffset="302551.1467">23195 16087 0,'88'0'15,"1"0"1,-54 0-16,-18 0 0,19 35 15,-36-17-15,0 35 16,-18-18-16,0-18 16,1 19-16,-18 34 15,35-52-15,0 17 16,0-17-16,0 17 0,17 0 16,1-17-1,-1 0-15,36-18 0,-35 0 16,35 0-1,-35 0-15,-1-18 16,-17 0-16,-17 18 16,-1-17-16</inkml:trace>
  <inkml:trace contextRef="#ctx0" brushRef="#br0" timeOffset="302701.3858">23107 16387 0,'71'-18'16,"-19"0"-16,72 1 16,35-1-16,-89 0 15,1 1-15,-36 17 0</inkml:trace>
  <inkml:trace contextRef="#ctx0" brushRef="#br0" timeOffset="302851.8823">24024 16422 0,'18'-18'0</inkml:trace>
  <inkml:trace contextRef="#ctx0" brushRef="#br3" timeOffset="322694.4597">7902 9384 0,'18'-18'16,"0"18"-16,-1 0 15,18-17-15,1-1 0,-1 0 16,0 1-16,1-1 0,52-17 15,-35 17-15,52-17 16,-52 35 0,0-18-16,36 18 15,-37 0-15,1 0 0,0 0 16,35 0 0,-35 18-16,0 0 0,18-1 15,-36-17-15,36 18 16,-18 17-1,-36-17-15,1-18 16,0 17-16,-1 1 0,1 0 0,17 35 16,-17-36-1,-1 18-15,1 1 16,0-1-16,-18 0 0,17-17 16,-17 17-16,0 53 15,0-52-15,0 17 0,18 0 16,-18-1-16,0 54 15,18-53-15,-18 0 16,17 0-16,-17 0 0,18 53 16,-18-53-16,17 0 15,1 70-15,-18-70 16,0 0-16,18 53 16,-18-53-16,0 17 0,17 36 15,1-53 1,-18-18-16,18 18 0,-18 0 15,17-18-15,1 54 16,0-54-16,-1 35 16,1-52-16,-1 17 0,19 18 15,-19-35-15,19-1 16,17 19 0,-36-36-16,1 0 15,17 17-15,-17-17 16,-1 18-16,19-18 0,-19 0 0,19 0 15,-19 18-15,54-18 16,-54 0-16,19 17 16,-1-17-16,0 0 0,18 18 15,-18 0-15,1-18 16,34 17-16,-34 1 16,34 0-1,-35-18-15,18 0 0,-17 17 16,-1-17-16,18 0 0,0 18 15,0-18-15,0 0 16,52 0-16,19 17 16,-54-17-16,54 18 15,-71-18-15,88 0 16,-71 0-16,1 0 16,0 0-16,-1 0 0,54 0 15,-54 0-15,89 0 16,-89 0-16,1-18 15,70 18 1,-70 0-16,-18 0 0,52 0 16,-34 0-16,-36 0 15,71 0-15,-53 18 16,35-18-16,-35 0 16,35 0-16,-35 18 15,18-18 1,-36 17-16,36-17 15,-36 0-15,18 18 16,-18-18-16,36 0 16,-54 0-1,36 18-15,-35-18 16,0 0-16,-1 0 16,18 0-16,-17 0 15,0 0-15,-1 0 16,1 0-16,-18 17 125,0 1-110,0 0 1,0-1-16,0 18 16,0 1-16,-18 34 15,18-34-15,0-1 16,0 18-16,0 17 16,0-17-16,0 18 15,0-36-15,0 0 0,0 1 16,18-1-16,-18 18 15,18-18-15,-18-17 16,17 17-16,-17-17 0,18 17 16,0-35-1,-18 18-15,17-1 0,-17 1 16,0-1 31,-17-17-32,-1 0-15,0 0 16,1 0-16,-19 0 16,36 18-16,-53-18 15,36 0-15,-36 18 16,18-1-16,-36 1 16,36 0-16,-53-1 15,35 1-15,0 0 16,-35-1-1,35 1-15,-18 0 0,-35-1 16,53 1-16,-17-18 16,-54 35-16,54-35 15,17 18-15,-88-1 16,-18 1 0,88-18-16,1 0 0,-107 18 15,107-18-15,-18 0 16,-89 17-16,89-17 15,0 0-15,-88 0 16,70 0-16,-106 0 16,106 18-16,-123-18 15,123 18-15,-123-18 16,123-18-16,-123 18 16,123-18-16,-106 1 15,106 17-15,0 0 16,-105 0-1,-1 0-15,106 17 16,-123-17-16,141 18 16,-18-18-16,18 0 0,-89 18 15,89-18-15,-53 0 16,88 0 0,0 0-16,-53 0 15,71 0-15,-35 0 16,52 0-16,0 0 15,18-18-15,0 0 16,18 1 0,0-1-16,-1-35 15,-17 35-15,18-34 16,-1 16-16,-17 1 16,18-36-1,0 36-15,-18-18 0,17-53 16,-17 36-16,0 17 15,0-18-15,0 1 0,0-89 16,0 71-16,-17 0 16,17-89-16,0 107 15,-18-89 1,18 88-16,0-17 0,0 18 16,0-19-16,-18-87 15,18 88-15,-35-106 16,18 88-16,17 18 0,-36-106 15,19 106 1,-1-18-16,-17 0 0,17 0 16,0 18-16,1-88 15,-1 105-15,18-35 16,0 71-16,0 0 0,0-18 16,18 35-16,-1-53 15,1 36-15,0 18 16,17-19-16,0 19 0,36-36 15,-36 35-15,18 18 16,18-18-16,-18 18 16,-18 0-16,53-17 15</inkml:trace>
  <inkml:trace contextRef="#ctx0" brushRef="#br3" timeOffset="325849.2745">4780 17339 0,'18'0'16,"-1"0"-1,1 0-15,17 0 16,-17 0-16,53 0 16,-54 0-16,71 0 15,-52 0-15,69 0 16,-52 0-16,89 0 15,-72 0-15,71 18 16,-53-18-16,106 17 16,-88-17-16,88 36 15,-88-36-15,123 17 16,-123-17 0,124 18-16,-107-18 15,106 0-15,-105 0 16,123 0-1,-124 0-15,124 0 0,-106 0 16,106-18 0,-123 18-16,123-17 15,-124 17-15,1 0 16,-19-18-16,1 18 0,88 0 16,-88 0-16,70 18 15,-70-18-15,-17 0 0,69 0 16,-70 0-1,-17 0-15,-18 0 16,0 17-16,-18-17 0,0 0 0,36 0 16,-53 0-1,-18 18 1,-18-18-16,0 0 16</inkml:trace>
  <inkml:trace contextRef="#ctx0" brushRef="#br3" timeOffset="327589.2019">13741 17339 0,'-18'0'16,"36"0"0,17 0-1,-17 0-15,70-18 16,-53 18-16,89-17 15,-72 17-15,107-18 16,-88 18 0,17-18-16,0 1 0,18 17 15,106-18-15,-106 1 16,105 17-16,-87 0 16,-19 0-16,1-18 0,124 18 15,-125 0-15,107 0 16,-106-18-1,0 18-15,70 0 16,-88 0-16,53 0 16,-52 0-16,52 0 15,-71 0-15,71 0 16,-52 0-16,69 0 16,-87 0-16,88 0 15,-71 0-15,53 0 16,-53 0-16,36-17 15,-71 17-15,35-18 16,-53 18-16,0 0 16,-35 18-1,-53-18 1</inkml:trace>
  <inkml:trace contextRef="#ctx0" brushRef="#br3" timeOffset="328383.231">20038 17074 0,'17'0'32,"19"-17"-17,-19 17-15,19 0 0,34 0 16,-17 0-16,0 0 16,106-18-16,70 18 15,-105-17-15,17 17 16,0-18-16,176 0 15,-158 1-15,194-1 16,-194 0-16,17 1 16,194-1-16,-176 18 15,-17-18-15,176 18 16,-212 0-16,-18 0 0,54 18 16,-107 0-1,-35-18-15,1 35 16</inkml:trace>
  <inkml:trace contextRef="#ctx0" brushRef="#br3" timeOffset="331403.4415">25894 14623 0,'-18'0'16,"18"17"-1,0 19-15,-17-1 0,17 18 16,-18 35-16,18-35 15,-18-18-15,18 18 0,0-35 16,36 35 0,-19-36-16,1-17 0,0 0 15,34-35-15,-16 0 16,-19 17-16,1-17 16,0 17-16,17 1 15,-17 17-15,17 35 16,-18-18-16,1 1 15,17 17-15,1-17 16,-19-18-16,19 18 16,-1-36-16,-17 0 0,-18-17 15,17 17-15,-17-34 16,0 16-16,0-52 16,-17 35-16,17-17 15,0 52-15,0 0 16,0 36-1,0 0-15</inkml:trace>
  <inkml:trace contextRef="#ctx0" brushRef="#br3" timeOffset="331647.8526">26617 15046 0,'0'18'0,"18"35"16,-18-1-1,17-16-15,-17-19 0,18 1 16,0 17-16,-1-35 15</inkml:trace>
  <inkml:trace contextRef="#ctx0" brushRef="#br3" timeOffset="332905.393">27182 14623 0,'17'0'31,"1"0"-15,-1 0-1,1 17 1,-18 1-1,-18 0 1</inkml:trace>
  <inkml:trace contextRef="#ctx0" brushRef="#br3" timeOffset="333038.7692">27199 14817 0,'18'0'16,"-1"0"-1,1 0-15</inkml:trace>
  <inkml:trace contextRef="#ctx0" brushRef="#br3" timeOffset="333261.1002">27587 14623 0,'36'0'16,"34"0"0,-35 0-16,36 0 15,-18 0-15,-36 0 16,-17-18-16</inkml:trace>
  <inkml:trace contextRef="#ctx0" brushRef="#br3" timeOffset="333377.5704">27675 14728 0,'36'36'16,"17"-19"-1,17-17-15,-52 0 16</inkml:trace>
  <inkml:trace contextRef="#ctx0" brushRef="#br3" timeOffset="333951.7041">28310 14640 0,'0'36'32,"0"-1"-32,0 0 0,0 0 0,18 1 15,0-1-15,-18 0 0,53 18 16,-36-35 0,36-1-16,-35-17 15,17-17-15,-17-1 16,-18-17-16,0 0 15,0-1-15,0 19 16,0-1 0,17 36-1,1 17-15,0-17 16,-1-18-16,36 35 16,-18-35-16,18 0 15,-35 0-15,17-35 16,-17-1-16,-18-17 15,-18 18-15,1-35 16,-1 34-16,-17 1 16</inkml:trace>
  <inkml:trace contextRef="#ctx0" brushRef="#br3" timeOffset="334128.6982">29069 14923 0,'18'52'16,"-1"1"0,-17-35-16,18 17 15,-1-35-15,1 0 16</inkml:trace>
  <inkml:trace contextRef="#ctx0" brushRef="#br3" timeOffset="334529.1494">29669 14781 0,'17'-17'16,"1"17"-16,0-18 0,34 0 15,-16 18-15,34 0 16,-34-17-1,-1 17-15</inkml:trace>
  <inkml:trace contextRef="#ctx0" brushRef="#br3" timeOffset="335181.5622">30780 14446 0,'0'53'0,"-18"18"16,18-36-16,-35 71 15,17-71-15,-17 53 16,0-52-16,-1-19 15,-16 19 1,34-36-16,-17 0 0,-1 0 16,36-18-16,-17-17 15,17 17-15,0-17 0,17-1 16,1 19-16,35-36 16,-18 53-16,0-18 15,36 18-15,-36 18 16,1 17-16,34 18 15,-52-18-15,17 1 0,-17-1 16,35 18 0,-53-36-16</inkml:trace>
  <inkml:trace contextRef="#ctx0" brushRef="#br3" timeOffset="336935.9943">31485 14640 0,'-35'-17'16,"0"17"-1,17 17-15,1-17 0,-19 53 16,19 18 0,17-36-16,0 0 15,17 18-15,19 0 16,-19-53 0,19 0-16,16 0 15,-16-17-15,34-54 16,-34 36-16,16-71 15,-34 53-15,0-71 16,-18 72-16,0-72 16,0 71-16,-36-53 15,19 71-15,-18 0 16,17 35-16,-17 17 16,17 19-16,-17 87 15,35-70-15,0 71 16,0-54-16,70 36 15,-34-71-15,34 53 16,-17-52-16,0-1 16</inkml:trace>
  <inkml:trace contextRef="#ctx0" brushRef="#br3" timeOffset="337376.6054">31997 14587 0,'0'53'16,"0"-17"-16,0-19 16,18 36-16,-1 0 15,-17-35-15,18 17 16,0-35-1,-1 0 1,1-18 0,-1-17-16,-17 17 15,18 18 1,-18 18-16,18 17 16,-18 1-1,35-1-15,-17-17 16,-1-1-16,19-17 15,-19 0-15,18 0 0,18-17 16,-53-19-16,18 19 16,-18-19-16,0 1 0,-18 0 0,18-1 15,-35-34 1,17 52-16,-17 1 16,35 34-16,0 19 15,0-19-15</inkml:trace>
  <inkml:trace contextRef="#ctx0" brushRef="#br3" timeOffset="337544.3996">32703 14834 0,'0'71'16,"0"-1"-1,0-52-15,17 35 16,-17-35-16</inkml:trace>
  <inkml:trace contextRef="#ctx0" brushRef="#br3" timeOffset="338388.1359">26088 15822 0,'0'-18'16,"-18"1"-1,18 34-15,-17 1 0,-1 88 16,18 17-1,-18-70-15,18 0 16,36 18-16,-1-54 16,-17 1-16,17-18 15,18-18-15,-18-34 16,0 16-16,-35 1 16,36-36-1,-36 54-15,17-1 0,-17 0 16,0 36-16,18 0 15,0 35-15,-1-18 16,1 0-16,35 18 16,-36-53-16,1 18 15,35-1-15,-35-17 16,-1-17-16,-17-1 16,0 1-16,0-19 0,0 19 15,-17-19-15,17-17 16,-18 36-16</inkml:trace>
  <inkml:trace contextRef="#ctx0" brushRef="#br3" timeOffset="338644.0537">26811 16051 0,'18'0'15,"-1"0"1,1 18 0,-18 0-16,0-1 0,0 1 15,-18 0-15,1 17 0,17-17 16,-18 17-16,18-18 0,18 19 16,-1-36-16,19 17 15,-1-17-15,36 0 16,-54-17-1</inkml:trace>
  <inkml:trace contextRef="#ctx0" brushRef="#br3" timeOffset="339068.2905">27340 15822 0,'0'18'31,"36"-18"-15,-19 17-16</inkml:trace>
  <inkml:trace contextRef="#ctx0" brushRef="#br3" timeOffset="339185.4957">27393 16034 0,'0'17'0,"18"1"16,-1-18 0</inkml:trace>
  <inkml:trace contextRef="#ctx0" brushRef="#br3" timeOffset="339367.5235">27834 15787 0,'53'-18'16,"18"1"0,-36-1-16,-17 18 0,-1 0 15</inkml:trace>
  <inkml:trace contextRef="#ctx0" brushRef="#br3" timeOffset="339501.1217">27852 15963 0,'35'18'0,"-17"-1"16,52-17-16,-34-17 15,-1 17-15,0-18 16</inkml:trace>
  <inkml:trace contextRef="#ctx0" brushRef="#br3" timeOffset="340240.091">28522 15787 0,'0'-18'0,"-18"18"31,18 18-31,0-1 0,0 19 0,0-1 16,0 18-16,0-18 0,18 18 16,-18-18-16,18 18 0,-1 0 15,19-17 1,-19-36-16,1 0 0,0 0 15,-1 0-15,-17-18 16,18 0-16,-1-17 16,1 0-16,-18 17 0,18-17 15,-1 17-15,1 18 16,0 0-16,-1 18 16,1-1-1,0 1-15,-1 0 16,1-18-16,0 17 0,-1-17 15,1-17-15,-1-1 16,-17-17-16,0-1 16,-17-16-1,17 16-15,-18-34 16,18 34-16,0-16 16,18 34-1</inkml:trace>
  <inkml:trace contextRef="#ctx0" brushRef="#br3" timeOffset="340533.8157">29157 15963 0,'71'0'15,"-1"0"1,-17 0 0,-35 18-16,-18-1 15,0 1-15,-36 35 16,1-35-16,0 17 16,17-17-16,1-1 15,17 1-15,53-18 16,-36 0-1,18 0-15,36-18 16</inkml:trace>
  <inkml:trace contextRef="#ctx0" brushRef="#br3" timeOffset="340904.5406">30057 15893 0,'35'0'15,"88"-18"1,-70 18-16,-17-18 15,-1 18-15</inkml:trace>
  <inkml:trace contextRef="#ctx0" brushRef="#br3" timeOffset="341385.0904">31009 15593 0,'0'17'0,"0"19"0,0-1 16,-17 53-16,-1-35 15,-17 0-15,17 0 16,-17-18-16,-1 18 0,1-35 0,0 17 16,-18 0-16,18-35 15,17 0-15,18-35 16,0 0-1,18-1-15,35-16 16,-36 16-16,19 19 0,16-1 16,-16 18-16,-1 18 15,0-1-15,-17 36 16,0-18 0,-1 18-16,-17-35 15,18 0-15,-18-1 16</inkml:trace>
  <inkml:trace contextRef="#ctx0" brushRef="#br3" timeOffset="342120.7936">31662 15840 0,'-18'-36'15,"-17"36"1,17 0-16,-17 0 16,0 18-16,-1 35 15,19-18-15,-18 36 16,35-54-1,0 19-15,0-19 0,17 1 16,1 0-16,17-1 0,18-17 16,0-17-1,-35-19-15,17 19 0,-18-19 16,1-52-16,-18 35 16,0 0-16,0 1 15,0-1-15,-18-71 16,1 89-16,-1 0 0,1-1 15,-1 19-15,0 17 16,18 17-16,-17 1 0,-1 70 16,18-35-16,0 18 0,0-18 15,0 17-15,18-17 0,-1 0 16,1 0-16,52 17 16,-52-34-16,17 17 15</inkml:trace>
  <inkml:trace contextRef="#ctx0" brushRef="#br3" timeOffset="342510.4274">31856 15822 0,'17'0'15,"-17"18"-15,18 35 16,-18-36-16,18 54 15,-1-54-15,1 36 16,0-35-16,-1-18 0,1 18 16,0-36-16,-1 0 15,-17-17 1,18 17-16,-18 1 16,18-1-16,-18 36 15,17-1 1,1 1-16,-1 0 15,72-1 1,-72-17-16,19 0 16,-19 0-16,18-35 15,-35 17-15,18-17 0,-18-18 16,-18 0 0,1 18-16,17 17 0,-18-17 15</inkml:trace>
  <inkml:trace contextRef="#ctx0" brushRef="#br3" timeOffset="342775.3126">32597 15946 0,'35'0'0,"36"17"15,-54-17-15,1 35 16,-18-17 0,0 0-16,-18-1 0,1 1 15,-36 35-15,35-35 16,18-1-16,-18 19 0,36-19 16,17 1-1,1-18-15,16 17 16,-16-34-16,-1 17 15</inkml:trace>
  <inkml:trace contextRef="#ctx0" brushRef="#br3" timeOffset="343459.9046">26300 16792 0,'17'53'16,"1"53"-1,0 0 1,-18-53-16,17 0 0,-17 35 15,0-53-15,18 0 16,-1-35 0,1-35-1,0 17-15,17 1 16,18-18-16,-18 35 16,-17 17-16,52 18 15,-52 1-15,-18-1 0,18 36 16,-36-54-1,0 1-15,-17 0 16,0-18-16,17 0 0,-35 0 16,36-18-16,-1 0 15,18 1-15,-18-1 0,18-17 16</inkml:trace>
  <inkml:trace contextRef="#ctx0" brushRef="#br3" timeOffset="343927.3002">27411 17110 0,'0'17'16,"0"1"15,17 0-31</inkml:trace>
  <inkml:trace contextRef="#ctx0" brushRef="#br3" timeOffset="344061.0269">27428 17374 0,'18'0'15,"0"0"1,-1 0 0,-17-17-1</inkml:trace>
  <inkml:trace contextRef="#ctx0" brushRef="#br3" timeOffset="344277.3194">27852 17145 0,'35'0'16,"0"-18"-1</inkml:trace>
  <inkml:trace contextRef="#ctx0" brushRef="#br3" timeOffset="344407.3637">27852 17321 0,'53'0'16,"-36"0"-16,19 0 0,17-17 15,-36-1-15</inkml:trace>
  <inkml:trace contextRef="#ctx0" brushRef="#br3" timeOffset="345478.5955">28734 16810 0,'0'-18'31,"0"36"0,0 17-15,0 0-16,17 71 16,-17-35-16,0 52 15,18-70-15,0 35 16,-1-52-16,1-1 15,0-17-15,-18-36 32,17-35-32,1 18 15,0-18-15,-1 18 16,18-1 0,-17 19-16,35 17 15,-35 17-15,-1 1 16,-17 17-16,0-17 0,0 17 0,-17 0 15,-19 1 1,1-19-16,17-17 0,-52 18 16,52-18-16,-17 0 15,17 0 1,18-18-16,36 1 16,-19 17-16</inkml:trace>
  <inkml:trace contextRef="#ctx0" brushRef="#br3" timeOffset="345718.7994">29633 17163 0,'71'0'16,"-36"0"-1,36-18-15,-36 18 16,0 0-16,1-18 0</inkml:trace>
  <inkml:trace contextRef="#ctx0" brushRef="#br3" timeOffset="346792.4726">30921 16828 0,'0'17'0,"0"18"16,0 18-16,-18 0 16,18 0-16,-35 53 15,17-71-15,-34 36 16,16-54-16,1 1 0,-36 0 15,18-36 1,36 0-16,-18-34 16,35 34-16,0 0 0,35-17 15,35 17 1,-34 1-16,17 17 16,0 17-16,35 19 15,-53-1-15,0-17 0,1 17 16,-1-18-1,-18 1-15,1 0 0</inkml:trace>
  <inkml:trace contextRef="#ctx0" brushRef="#br3" timeOffset="347593.2126">31415 17198 0,'18'-18'31,"17"18"-31,0-17 16,18 17-1,-35 0-15,52 0 16,-52 0-16,-1 0 16</inkml:trace>
  <inkml:trace contextRef="#ctx0" brushRef="#br3" timeOffset="348995.066">31662 17074 0,'0'-17'16,"17"17"0,-17-18-16,18 18 0,-18-17 15,18 17-15,-18-18 47,-18 18-31,18-18-16,-18 1 15,1 17 1,-18-18-16,17 18 16,0 0-16,-35 0 15,18 0-15,-18 18 16,36-1-16,-36 19 15,35-19-15,0 18 16,18-17-16,0 17 16,0-17-16,53 17 15,-17-35-15,34 18 16,-35-36-16,36 1 16,-36-1-1,36-53-15,-54 54 16,1-18-16,-18-1 0,18 1 15,-18-53 1,0 53-16,-36-36 16,36 36-16,-53-1 0,36 19 15,-36 17 1,35 0-16,1 0 16,-1 17-16,18 19 15,0-19-15,0 54 16,18-36-16,-1 53 15,1-52-15,35 34 16,-36-35-16,36 18 16,-35-35-16,53 35 15,-54-53 1,1 0-16,-1 0 0,-17-18 31</inkml:trace>
  <inkml:trace contextRef="#ctx0" brushRef="#br3" timeOffset="349450.4755">31997 16598 0,'18'18'15,"-18"-1"-15,0 36 0,0 53 16,0-53-16,0 18 0,0-18 16,0 0-16,0 17 15,0-52-15,-18 17 16,18-53-1,18 1 1,17-1-16,-17 0 0,34-17 16,-34 35-16,53 18 15,-54-1 1,19 19-16,-19-1 16,-17 0-16,0-17 15,-17 0-15,-36-18 16,17 0-16,-34 0 15,35-18-15,-18 0 16,35 18 0,18-17-16,0 34 15</inkml:trace>
  <inkml:trace contextRef="#ctx0" brushRef="#br3" timeOffset="349594.454">32597 17268 0,'-18'-17'16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44:24.88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3704 3210 0,'0'18'16,"53"0"-16,0-1 16,88-17-16,-70 0 15,87-17 1,-69-1-16,52 0 15,-71 1-15,18-1 16,-70 0-16,17 18 16</inkml:trace>
  <inkml:trace contextRef="#ctx0" brushRef="#br0" timeOffset="268.5329">4269 3351 0,'17'106'15,"1"-70"-15,-18 16 0,53 54 16,-18-35 0,0-18-16,-17 17 15,-18-34-15,0-1 16,0-18-16,-18 19 0,-17-19 16,-35 19-16,17-19 15,-53 19 1,53-36-16,-71 17 15,89-17-15,0 0 0,-18 0 16,35 0-16,18-17 16</inkml:trace>
  <inkml:trace contextRef="#ctx0" brushRef="#br0" timeOffset="744.9258">5203 3087 0,'-35'35'15,"0"36"1,0-1-16,-1 177 16,19-159-16,17 18 15,0-18-15,17-17 0,36 52 16,-17-87-16,52 52 15,0-53 1,-53-35-16</inkml:trace>
  <inkml:trace contextRef="#ctx0" brushRef="#br0" timeOffset="1135.207">5592 3669 0,'-18'53'16,"18"0"-16,-18 17 15,18-34-15,36 16 16,-19-34-16,36 17 16,-18-35-16,-17 0 0,17 0 15,-17 0-15,0-17 16,-1-1-1,18 18 1,-17 18-16,0-18 16,17 17-1,0-17-15,18 0 16,-35-17-16,35-19 16,-36 19-16,1-36 15,-18 35-15,0-17 0,0 17 16,-18-35-1,-17 18-15,18 18 16,17-1-16,-18 0 16</inkml:trace>
  <inkml:trace contextRef="#ctx0" brushRef="#br0" timeOffset="1323.9771">6491 3898 0,'-18'53'15,"-17"0"1,18-35-16,-36 35 16,35-36-16,-17 19 15,35-19-15</inkml:trace>
  <inkml:trace contextRef="#ctx0" brushRef="#br0" timeOffset="1718.3881">6738 3157 0,'0'106'16,"0"-53"-16,0 71 16,0-54-16,18 54 15,-18-71-15,17 17 16,-17-52-16,18-1 16,-18 1-16,18-36 15,-1 1-15,1 17 16,17-18-16,-17 18 0,35 0 15,-18 18 1,18 35-16,-35-36 16,-1 19-16,-17-19 0,0 18 15,-17-17-15,-1 0 16,-17-1-16,-36 1 16,36-18-16,17 0 0,-17 0 15,0-18-15,-1 1 16,19-19-16,17 1 15</inkml:trace>
  <inkml:trace contextRef="#ctx0" brushRef="#br0" timeOffset="2186.1542">7320 2910 0,'35'36'15,"1"-1"-15,-19 0 0,54 71 16,-36-53-16,36 88 15,-36 18 1,-17 0 0,-18-89-16,0-17 0,-36 53 15,19-71-15,-19 0 0,-34 18 16,35-35 0,-1 17-16,19-35 15</inkml:trace>
  <inkml:trace contextRef="#ctx0" brushRef="#br0" timeOffset="2603.7033">8308 3298 0,'18'18'0,"-1"-18"16,1 0-16,-1 18 15,19-18-15,-1 0 0,0 0 16,-17 0-16,0 0 0,-1 17 15</inkml:trace>
  <inkml:trace contextRef="#ctx0" brushRef="#br0" timeOffset="2742.1805">8290 3563 0,'71'0'16,"17"0"-1,-17-18-15,-18 1 16</inkml:trace>
  <inkml:trace contextRef="#ctx0" brushRef="#br0" timeOffset="3333.233">9631 2505 0,'0'53'0,"0"-18"15,17 18-15,1 35 16,0-35-16,-1-18 16,1 18-16,0-18 0,-1 54 15,1-54-15,-18 35 16</inkml:trace>
  <inkml:trace contextRef="#ctx0" brushRef="#br0" timeOffset="3510.6201">9437 3298 0,'70'18'0,"54"-36"15,-36 1-15,88-18 16,-70 17-1,-18 0-15,1 1 0,-19 17 16,-35 0-16,18 0 0,-17 0 16</inkml:trace>
  <inkml:trace contextRef="#ctx0" brushRef="#br0" timeOffset="4009.5648">9684 3863 0,'0'141'15,"0"-88"1,0-35-1,0-1-15,17-34 16,1-19-16,-18-34 16,18 34-16,-1-34 15,-17 35-15,36-18 16,-19 35-16,19 0 16,-19 36-1,1 17-15,-18 1 16,17 34-16,-17-35 15,0 1 1,0-19-16,18-17 16,-18-17-16,35-19 15,-17-16 1,0 34-16,35-17 16,-36 17-16,18 36 15,1-1-15,-19 19 16,1-1-16,0 0 0,-1 0 15,1 36-15,0-53 16,-18 17-16,17 0 16</inkml:trace>
  <inkml:trace contextRef="#ctx0" brushRef="#br0" timeOffset="5094.7809">11906 3210 0,'0'-17'31,"0"-1"-15,0 0-1,18-17-15,-18 17 16,18-34 0,-18 34-16,17-53 15,1 54-15,-1-19 0,-17 19 16,18-1-16,-18-17 16,-18 35-1,-34 18 1,-37 17-16,36-18 15,-17 1-15,-54 17 16,36-17-16,18 0 16,-71 17-16,70-35 0,0 18 15,19-1-15,-1 1 16,53-1-16,0 1 16,35 17-16,0-17 15,71 35-15,-53-35 16,70 34-16,-70-34 15,71 17-15,-89-17 16,18 17 0,-53-17-16,-18 35 15,-17-18-15,0-17 0,-71 35 16,53-36 0,18 19-16,-18-19 0,18 1 15,17 17-15,18 0 16,35 1-16,36 17 15,-18-36-15,0 1 0,88 17 16,-88-35-16,17 18 16,36-18-16,-53-18 15,17-17 1,-52 17-16,-18 1 0,18-19 16,-36 1-16,18 17 15,-35 1-15,17 17 16,18 17-16,-17-17 15</inkml:trace>
  <inkml:trace contextRef="#ctx0" brushRef="#br0" timeOffset="5434.4796">11430 4180 0,'18'0'16,"-18"18"0,17 17-16,1 18 15,0 0 1,-18-35-16,17 17 16,1-35-16</inkml:trace>
  <inkml:trace contextRef="#ctx0" brushRef="#br0" timeOffset="5606.0831">11430 4092 0,'35'-17'0,"-17"17"15,0-18-15,-1 18 16,18 0-16,-17 0 15,0 0-15</inkml:trace>
  <inkml:trace contextRef="#ctx0" brushRef="#br0" timeOffset="5772.9297">11642 4110 0,'17'0'15,"19"0"-15,-1 0 16,0 0 0</inkml:trace>
  <inkml:trace contextRef="#ctx0" brushRef="#br0" timeOffset="5911.9451">11642 4233 0,'35'0'0,"18"0"16,0-17-1,17-1 1,-52 18-16</inkml:trace>
  <inkml:trace contextRef="#ctx0" brushRef="#br0" timeOffset="6078.8154">12030 4163 0,'17'35'16,"-17"-17"-16,18 17 16,0-35-1,-1 0-15</inkml:trace>
  <inkml:trace contextRef="#ctx0" brushRef="#br0" timeOffset="6663.3429">11289 2558 0,'18'35'16,"-18"18"-16,17-36 16,1-17-1,-18-35 1,0 18 0,0-19-16,0-17 15,0 18-15,0 17 16,17 1-16,1 34 15,0 19 1,-1 17 0,19 0-16,-36-36 15,17 1-15,1-18 16,-18 17-16,18-34 16,-1-18-1,-17 17 1,18 0-16,17-17 15,0 35-15,1 18 16,-19 17-16,1 18 16,-18-18-16,18 0 15,-18-17-15,17 17 0,1 1 16,-18-19-16</inkml:trace>
  <inkml:trace contextRef="#ctx0" brushRef="#br0" timeOffset="7941.4439">12735 3263 0,'18'18'15,"17"-1"-15,-17 1 16,52-36-16,-17 1 16,71-54-16,-71 36 15,0-18-15,35-53 16,-71 36-16,19-36 16,-19 53-16,-34-35 15,-1 70-15,-35-17 16,18 35-16,-18 53 15,35 0-15,-35 88 16,36-35-16,-1 88 16,1-89-1,-1 90-15,0-143 16,1 54-16,17-70 16,-36-1-16,19-35 15,-19-35 1,1-36-1,17 36-15,18-18 16,0 35-16,36 1 16,-1 34-16,18 18 15,-18 1-15,36 17 16,-36-18-16,0-17 16,1-1-16,-1 1 0,0-1 15</inkml:trace>
  <inkml:trace contextRef="#ctx0" brushRef="#br0" timeOffset="8470.077">13899 2575 0,'-17'-17'15,"-18"17"1,17 17-16,0 19 0,-35 69 16,36-16-16,-19 16 15,36 1-15,0 124 16,0-142-16,53 71 16,-17-89-16,34 36 15,-17-71-15,18 0 16,-54-17-16,19-18 15</inkml:trace>
  <inkml:trace contextRef="#ctx0" brushRef="#br0" timeOffset="9142.866">14781 3351 0,'-17'-35'0,"-1"0"16,-35 17 0,-17 18-1,34 0-15,-17 35 0,18 1 16,0-1-16,0 18 0,17 0 16,0-18-16,18 18 0,18 35 15,17-52-15,36-1 16,-36-18-16,36-17 15,-18-17 1,17-36-16,-52 18 16,17-36-16,-35 18 15,0-17 1,-18 34-16,1-17 0,-1 36 16,0 17-16,1 0 15,17 53 1,0-18-16,35 36 15,-17-36-15,52 18 16,-34-36-16,34 19 16,-35-19-16,1-17 15</inkml:trace>
  <inkml:trace contextRef="#ctx0" brushRef="#br0" timeOffset="9477.071">15011 2575 0,'0'36'16,"-36"34"-16,36-35 15,0 54-15,0-54 16,0 0-16,0 0 0,18 1 16,0-1-16,17 0 0,-17-17 15,35 17 1,-36-17-16,18-18 0,-17 0 15,0-18-15</inkml:trace>
  <inkml:trace contextRef="#ctx0" brushRef="#br0" timeOffset="9626.1715">15258 2910 0,'0'36'0,"17"-19"15,1 1-15,0 17 16,-1-35 0</inkml:trace>
  <inkml:trace contextRef="#ctx0" brushRef="#br0" timeOffset="9770.8155">15311 2787 0,'0'-18'16,"17"18"0,1 0-1</inkml:trace>
  <inkml:trace contextRef="#ctx0" brushRef="#br0" timeOffset="9966.5523">15469 2540 0,'36'0'16,"17"18"-1,-36-1-15,36 54 16,-18-36-16,1 53 16,-19-52-16,1-1 15,-18 18-15,-18-18 0,-17 36 16,17-36-16,-17-17 15</inkml:trace>
  <inkml:trace contextRef="#ctx0" brushRef="#br0" timeOffset="10483.9298">15946 3634 0,'0'35'16,"0"0"-16,-18 18 15,0-18-15,-17 36 16,0-36-16,-1 0 15,19 1-15,-54-1 16</inkml:trace>
  <inkml:trace contextRef="#ctx0" brushRef="#br0" timeOffset="12190.0157">16510 3298 0,'0'-17'0,"-18"17"16,18 35-1,0 0-15,18 36 16,0-18-16,17 17 16,0-52-1,18 17-15,-35-35 16,35 0-16,-18-17 15,0-19-15,-35 1 16,18-18 0,-18 36-16,0 34 15,18 89 1,-1 18 0,1-54-16,-1 1 15,1-1-15,0 1 0,-1 35 16,-17-53-16,-35 17 15,17-35-15,-34-17 16,34-18-16,-70-18 16,35 1-16,-35-36 15,35 18-15,-18-18 16,36 35-16,17-17 16,1-1-1,17 19-15</inkml:trace>
  <inkml:trace contextRef="#ctx0" brushRef="#br0" timeOffset="12530.3367">17004 2522 0,'18'0'0,"52"36"16,1 52 0,-18-35-16,-1 17 15,1 1-15,0 17 0,36 106 16,-54-88-16,-18-18 15,19 89-15,-36-107 16,-18 1 0,0-18-16,-17-1 0,-35 37 0,17-36 15,-36-1 1</inkml:trace>
  <inkml:trace contextRef="#ctx0" brushRef="#br0" timeOffset="14675.6233">5944 5997 0,'-17'-53'16,"-1"36"-16,-17-1 15,17 0-15,-17 18 16,17 0-16,-52 18 16,-19 35-1,54-18-15,-35 53 0,52-35 16,-17 36-1,35-54-15,35 35 16,-17-52-16,52-18 16,-35 0-16,36-18 15,-36-17-15,18-18 16,-35 18-16,17-36 16,-35 36-16,0-35 15,0 52-15,-18-17 16,1 35-1,17 17-15,0 19 16,0-1-16,17 35 16,1-34-16,17-1 15,1-17-15,34 34 16,1-34-16,-36-18 16,-17 0-16</inkml:trace>
  <inkml:trace contextRef="#ctx0" brushRef="#br0" timeOffset="15043.8545">6138 5168 0,'-35'18'16,"17"35"-16,1 0 15,17 0-15,-18 52 16,18-52-16,35 36 16,-17-54-16,17 18 15,1-18-15,-1-35 16,0 18-16,-17-18 0,-1 0 16</inkml:trace>
  <inkml:trace contextRef="#ctx0" brushRef="#br0" timeOffset="15209.8344">6297 5539 0,'0'35'16,"0"-17"-16,18 17 16,-1-18-16,19-17 15,-19 0 1,1 0-16</inkml:trace>
  <inkml:trace contextRef="#ctx0" brushRef="#br0" timeOffset="15327.7566">6297 5327 0</inkml:trace>
  <inkml:trace contextRef="#ctx0" brushRef="#br0" timeOffset="15528.852">6456 5221 0,'35'35'0,"0"18"15,18 0 1,-35-17-16,17 52 16,-35 0-1,-35-18-15,17-17 16</inkml:trace>
  <inkml:trace contextRef="#ctx0" brushRef="#br0" timeOffset="15793.7708">6862 5786 0,'35'0'16,"18"0"-1,-18 0-15,18 0 16,-35 0-16</inkml:trace>
  <inkml:trace contextRef="#ctx0" brushRef="#br0" timeOffset="15926.8988">6879 5997 0,'88'0'16,"-35"-17"0,-35 17-16,17 0 0</inkml:trace>
  <inkml:trace contextRef="#ctx0" brushRef="#br0" timeOffset="16594.6793">7743 5733 0,'-17'0'16,"17"17"-1,0 36 1,17 35-16,1-35 0,17 18 15,18-18 1,-17-18-16,-1-35 16,18 18-16,0-36 15,-36 0-15,19-52 16,-36 35 0,-18-1-1,18 19-15,-18 34 16,18 54-1,18-18-15,0 53 16,-1-53-16,1-1 16,-18-16-16,18 17 0,-18 17 15,0-35-15,-18 18 16,0-35-16,-17-18 16,0 0-16,-1 0 15,-16-53 1,16 35-16,1-17 0,17 0 0,-17-18 15</inkml:trace>
  <inkml:trace contextRef="#ctx0" brushRef="#br0" timeOffset="16957.1639">7638 5362 0,'17'-17'0,"1"-19"15,35-17 1,-36 18-16,1 0 0,17-36 15,-17 36-15,17-18 16,-17 53 0,-18 18-1,0 17 1,35 18-16,-35-35 16,18 17-16,0-18 15,-18 19-15,35-1 16,-35-17-16</inkml:trace>
  <inkml:trace contextRef="#ctx0" brushRef="#br0" timeOffset="17233.7843">8326 5080 0,'-18'0'16,"-17"53"-16,17-18 15,0 53-15,18-35 16,0 18-16,18-18 16,17 17-1,-17-34-15,35 17 16,-36-36-16,19 18 15,-19-35-15,19 0 16</inkml:trace>
  <inkml:trace contextRef="#ctx0" brushRef="#br0" timeOffset="17384.2931">8573 5415 0,'0'0'0,"0"18"15,17 35 1,1-36-16,-1-17 0,1 18 16,17-18-16</inkml:trace>
  <inkml:trace contextRef="#ctx0" brushRef="#br0" timeOffset="17523.9512">8625 5256 0,'-17'0'16,"34"0"-1</inkml:trace>
  <inkml:trace contextRef="#ctx0" brushRef="#br0" timeOffset="17718.1334">8784 4974 0,'35'35'16,"1"1"-16,-19 17 0,36 35 16,-17-53-16,-19 18 15,1 0-15,-1 35 16,-34-35-16,-18 35 15</inkml:trace>
  <inkml:trace contextRef="#ctx0" brushRef="#br0" timeOffset="19069.7381">9454 5680 0,'36'-18'0,"-1"18"16,0-18-16,1 18 16,-1-17-16,0 17 0,18 0 15</inkml:trace>
  <inkml:trace contextRef="#ctx0" brushRef="#br0" timeOffset="19215.249">9419 5891 0,'18'18'0,"35"-18"16,0 0-16,17 0 15,18 0 1,-52 0-16</inkml:trace>
  <inkml:trace contextRef="#ctx0" brushRef="#br0" timeOffset="19793.2899">11024 5486 0,'-35'-18'16,"0"0"-16,-53 18 15,35 18 1,0 0-16,-71 35 0,54 0 16,-36 35-16,71-35 15,-18 35 1,35-53-16,36 18 16,-1-35-16,54 17 15,-36-35-15,53 0 16,-52 0-16,-1-18 15,-17 18-15,-1-17 0,-17-19 16,0 19-16,-53-1 16,18 18-16,-36 0 15,54 0-15,-18 0 16</inkml:trace>
  <inkml:trace contextRef="#ctx0" brushRef="#br0" timeOffset="20115.5989">11412 5027 0,'-35'0'15,"35"18"-15,-35 52 16,17 54-16,1-54 0,17 107 16,0-107-16,0 18 15,35 36 1,0-71-16,0 0 0,36 17 15,-36-52 1,0 0-16,1-18 0</inkml:trace>
  <inkml:trace contextRef="#ctx0" brushRef="#br0" timeOffset="20477.7434">11836 5415 0,'35'-17'16,"36"17"-16,34 0 16,-52 0-16,53 70 15,-88-35 1,-1 18-16,-34-35 15,-36 52-15,18-34 16,-36 17-16,36-18 16,-1 18-1,36-36-15,18 36 16,0-35-16,52 0 16,-17-1-16,18-17 15,-36-17-15,18 17 16,-35-18-16,-36 0 15,-17 18-15</inkml:trace>
  <inkml:trace contextRef="#ctx0" brushRef="#br0" timeOffset="20617.2695">11924 5768 0,'70'0'16,"36"0"-16,0-18 15,-71 18 1,1-17-16,-1 17 16</inkml:trace>
  <inkml:trace contextRef="#ctx0" brushRef="#br0" timeOffset="20933.2981">12629 4886 0,'-35'0'16,"18"18"-1,-1 52 1,0 71 0,18-88-16,36 53 15,-19-53-15,36 18 16,-35-36-16,52 18 16,-52-53-16,17 0 15</inkml:trace>
  <inkml:trace contextRef="#ctx0" brushRef="#br0" timeOffset="21089.6264">12841 5186 0,'0'53'0,"18"-36"15,-1 19-15,1-19 16,17 1-16</inkml:trace>
  <inkml:trace contextRef="#ctx0" brushRef="#br0" timeOffset="21232.8224">12841 5027 0,'0'0'0,"18"0"15</inkml:trace>
  <inkml:trace contextRef="#ctx0" brushRef="#br0" timeOffset="21443.8334">13018 4974 0,'35'18'16,"-18"-1"-16,1 1 0,0 17 16,-1-17-16,1 0 15,0 35-15,-18-36 16,0 36 0,0-35-16,0-1 0</inkml:trace>
  <inkml:trace contextRef="#ctx0" brushRef="#br0" timeOffset="21760.5249">13176 4868 0,'36'36'15,"-19"-19"-15,1 1 0,-1 0 16,1 17-16,35 35 16,-35-34-16,35 52 15,-53-53-15,17 18 0,-17 18 16,0-18-16,0-1 0,0 19 16,0 35-1,-17-53-15,-1 17 16,0-17-16,-17-18 0,17 18 15,1-35-15,17 0 16,-18-18-16,18 17 16,-18-34-16</inkml:trace>
  <inkml:trace contextRef="#ctx0" brushRef="#br0" timeOffset="35351.8439">13917 5539 0,'-18'0'15,"36"0"1,0 0-16,52 0 16,-34 0-16,34-18 15,-35 18 1,1 0-16,17 0 15</inkml:trace>
  <inkml:trace contextRef="#ctx0" brushRef="#br0" timeOffset="35492.6178">13899 5733 0,'53'0'16,"-17"0"-16,-1 0 15,18 0-15,-18 0 0,-17 0 16,17 0-16,-17 0 0</inkml:trace>
  <inkml:trace contextRef="#ctx0" brushRef="#br0" timeOffset="36982.138">15399 5398 0,'0'-36'16,"-18"19"-1,-35-1 1,-35 36-16,35-1 0,-17 1 16,17 17-16,-71 36 15,71-18-15,-17 52 16,34-52-16,19-17 15,34 34-15,1-35 16,53 18-16,-18-53 16,52 18-1,-52-36-15,35 1 16,-70-1-16,17-17 16,-52 17-16,-19-35 15,1 36-15,-35-1 16,34 0-16,1 18 15,0 0-15,17-17 16</inkml:trace>
  <inkml:trace contextRef="#ctx0" brushRef="#br0" timeOffset="37432.7815">16140 4904 0,'-36'0'15,"-34"17"1,52 19-16,-35 52 15,36-35-15,-1 17 0,0 89 16,18-71 0,0-17-16,36 70 15,-19-71-15,54 36 16,-36-71-16,53 36 16,-52-36-16,-1-35 15</inkml:trace>
  <inkml:trace contextRef="#ctx0" brushRef="#br0" timeOffset="38751.452">16633 5468 0,'-17'0'0,"-1"0"16,18 35-1,-17-17-15,17 35 16,0-18-16,0-17 0,0 17 16,0 0-16,0-17 15,35 17 1,0-35-16,-17 0 16,17 0-16,-17-17 15,17-1-15,-17 18 16,-1 0-16,1 18 15,17-1 1,0 19 0,-17-19-16,17 1 15,-17-18-15,17 0 16,-17-18-16,0-17 16,-18 0-16,0-1 0,-18 19 15,0-19-15,1-16 16,-1 16-16,0 1 15,1 17-15,34 1 16</inkml:trace>
  <inkml:trace contextRef="#ctx0" brushRef="#br0" timeOffset="38973.3113">17268 5027 0,'36'0'16,"-1"0"-16,53-18 15,-52 18-15,52 0 16,-71 0-16,19 0 15</inkml:trace>
  <inkml:trace contextRef="#ctx0" brushRef="#br0" timeOffset="39123.2025">17463 5168 0,'17'71'16,"-17"-18"-16,18 0 15,-1-18-15,-17-17 16,36 17-16,-36-18 16</inkml:trace>
  <inkml:trace contextRef="#ctx0" brushRef="#br0" timeOffset="39519.474">17921 5380 0,'0'18'16,"18"-1"-16,-1 1 15,36 17-15,-17 0 16,69 18-16,-69-17 15,70-1-15,-54 0 16,37-17 0,-36-1-16,-36 1 15</inkml:trace>
  <inkml:trace contextRef="#ctx0" brushRef="#br0" timeOffset="39707.541">18239 5433 0,'-36'35'0,"-34"71"16,35-53-16,-18 35 16,35-53-16,0 36 15,18-36-15,0-17 16,18-18-16</inkml:trace>
  <inkml:trace contextRef="#ctx0" brushRef="#br0" timeOffset="39974.4728">18450 4815 0,'-17'18'0,"-1"35"15,0-18 1,18 1-16,18 52 16,-18-53-16,53 36 15,-35-36-15,17 0 0,18 0 16,-18-17-16,-17-18 15,17 0-15</inkml:trace>
  <inkml:trace contextRef="#ctx0" brushRef="#br0" timeOffset="40124.4512">18715 5098 0,'18'35'16,"-18"-17"-16,17 17 15,1-35-15,-1 17 16,19-17-16</inkml:trace>
  <inkml:trace contextRef="#ctx0" brushRef="#br0" timeOffset="40247.5758">18750 4957 0,'0'-18'15,"-17"18"1,34 0 0</inkml:trace>
  <inkml:trace contextRef="#ctx0" brushRef="#br0" timeOffset="40454.4962">18891 4710 0,'36'35'16,"-19"-17"-16,36 34 0,-18-16 15,-17-1-15,17 0 16,-17 1-16,-18-1 0,18 53 16,-36-53-16,0 1 15,-35 34-15,18-52 16</inkml:trace>
  <inkml:trace contextRef="#ctx0" brushRef="#br0" timeOffset="40841.0773">19491 5450 0,'35'0'31,"1"0"-31,-1-17 16,18 17-16,0-18 15,-18 18-15,0 0 0,36-17 16,-54 17-16,1 0 15</inkml:trace>
  <inkml:trace contextRef="#ctx0" brushRef="#br0" timeOffset="41019.9466">19720 5221 0,'0'106'15,"18"-53"-15,-18 0 0,18 53 16,-1-53-16,-17-1 16,35 19-16,-17-36 15,0-17-15</inkml:trace>
  <inkml:trace contextRef="#ctx0" brushRef="#br0" timeOffset="42461.5436">20267 4763 0,'-18'0'0,"18"17"16,18 71-1,0-17-15,-1-18 0,1 17 16,0 54-1,17-18-15,-35-53 16,18-18-16,-18-17 16,0-1-16,0-34 15,17-1-15,1-35 16,-18 35-16,53 1 16,-36 17-1,19 0-15,34 53 16,-34-18-16,-19 0 15,1 0-15,-1 1 0,-17 17 16,0-36-16,-52 19 16,16-36-16,-17 0 15,18 0-15,-18 0 0,-53-18 16,71 18-16,-18-35 16,35 35-16,1 0 15,34-18-15,19 18 16</inkml:trace>
  <inkml:trace contextRef="#ctx0" brushRef="#br0" timeOffset="42749.7285">20496 4516 0,'53'-18'16,"53"36"0,-53 17-16,53 71 15,-36-36-15,-34 1 16,17-1-16,0 19 0,-18-1 16,0 0-16,-17-18 15,17 89-15,-17-88 0,-18-18 16,-36 53-1,-17-18-15,18-35 16,-53 0-16,53-18 16</inkml:trace>
  <inkml:trace contextRef="#ctx0" brushRef="#br0" timeOffset="43506.6798">20338 5345 0,'0'-18'16,"0"0"15,0 36 32,0 17-48,0-17-15,17 0 0,1 34 16,-18-34-1,18 35-15,-18-35 16,17 17-16,-17-17 16</inkml:trace>
  <inkml:trace contextRef="#ctx0" brushRef="#br0" timeOffset="47265.4159">3457 6121 0,'0'17'16,"53"1"0,0 0-16,0-1 0,88-17 15,-70 0 1,-1 0-16,54 0 15,-54 0-15,-17-17 0,-18 17 16,18-18-16,18 0 16,-53 1-16,-1-1 15</inkml:trace>
  <inkml:trace contextRef="#ctx0" brushRef="#br0" timeOffset="47510.7578">3951 5944 0,'18'18'16,"52"0"-1,19 17-15,-37-17 16,72 17-16,-54-18 16,-17 1-16,71 35 15,-71-18-15,-36-17 16,19 17-16,-36-17 0,0 17 0,-53 36 15,0-54 1,-53 54-16,35-36 16,19 0-16</inkml:trace>
  <inkml:trace contextRef="#ctx0" brushRef="#br0" timeOffset="50012.8417">25594 5592 0,'-18'-36'16,"1"19"-16,-36-1 15,35 18-15,-52-18 16,34 36-16,1 0 0,0-1 15,-36 54-15,54-18 16,-1-18-16,18 36 16,18-54-16,-1 18 15,36 1-15,-18-36 16,1 0-16,34-18 16,-34 0-16,-1 1 0,18-71 15,-36 52-15,1-69 16,-18 52-16,0-88 15,-18 70 1,-17-70-16,17 53 16,-34-53-16,34 105 15,-35-17-15,35 53 16,1 53 0,-1 0-16,18 18 0,18 87 15,-1-69-15,54 69 16,-36-87-16,53 35 15,-35-53 1,0 0-16,-17-18 0,-1-17 16,-18 17-16,1-18 0,0-17 15</inkml:trace>
  <inkml:trace contextRef="#ctx0" brushRef="#br0" timeOffset="50529.1755">25947 5556 0,'0'-17'0,"17"-1"15,-17 36 1,0-1 0,0 19-16,0 16 15,0-16-15,0 17 16,0-36-16,18 19 16,0-36-16,-1 17 15,1-17-15,0-17 16,-1-1-16,-17 0 15,18 1-15,-18-1 16,18 18 0,-1 18-16,18 17 15,18 0 1,-35 0-16,53 1 16,-36-19-16,35-17 15,-34 0-15,-19-17 16,1-1-16,-18-17 0,0 17 0,-18-70 15,-17 53 1,17-18-16,-34-18 0,34 54 16,0-1-16,1-17 15</inkml:trace>
  <inkml:trace contextRef="#ctx0" brushRef="#br0" timeOffset="51014.4369">26652 4798 0,'-17'-18'0,"17"1"31,-18 17-31,18 17 16,-18 36 0,1 0-16,17-18 15,0 53-15,17-17 16,-17-36-1,18 1-15,35 16 16,-35-34-16,-1 0 0,1-18 0,0 0 16,-1 0-16</inkml:trace>
  <inkml:trace contextRef="#ctx0" brushRef="#br0" timeOffset="51169.0245">26829 5027 0,'0'18'16,"0"-1"-16,0 1 0,17 35 16,1-35-1,-18-1-15,35 1 16,-17-18-16</inkml:trace>
  <inkml:trace contextRef="#ctx0" brushRef="#br0" timeOffset="51308.1902">26846 4939 0,'18'0'32,"0"0"-32</inkml:trace>
  <inkml:trace contextRef="#ctx0" brushRef="#br0" timeOffset="51518.9556">27023 4710 0,'17'17'0,"19"54"15,-19-36-15,36 36 16,-35-18-16,0 17 15,-18-35-15,0 18 16,0-17-16,-36-1 16,19-18-16,-36 19 15</inkml:trace>
  <inkml:trace contextRef="#ctx0" brushRef="#br0" timeOffset="53082.6702">26829 5838 0,'0'-17'31,"17"17"-15,-17 17 109,0 1-109,0 0-16,18-1 0,-18 19 0,0-1 15,0-17-15,18-1 16,-18 1-16,0 0 16,0-1-1</inkml:trace>
  <inkml:trace contextRef="#ctx0" brushRef="#br0" timeOffset="54101.8697">28258 5838 0,'0'18'16,"0"0"-16,-18-18 16,0 17-1,-17 19-15,35-19 16,-35 19-16,35-19 15</inkml:trace>
  <inkml:trace contextRef="#ctx0" brushRef="#br0" timeOffset="54763.1187">29034 5627 0,'-18'-18'0,"18"1"16,-18 17-16,1 0 0,-19 0 15,19 17-15,-36 36 16,35-35-16,-17 52 16,17-34-16,18 16 15,0-34 1,36 0-16,-1-1 16,18-34-16,-18-1 15,36-52-15,-54 34 16,19-70-1,-19 54-15,-17-54 16,0 35-16,0-52 16,0 52-16,-35-70 15,17 88-15,-17 0 16,35 36-16,-18 34 16,1 1-16,17 35 0,0 70 15,0-35 1,0-17-16,17 88 15,19-89-15,34 71 16,-17-105-16,-18 17 0,36 17 16,-53-52-16</inkml:trace>
  <inkml:trace contextRef="#ctx0" brushRef="#br0" timeOffset="55150.3315">29386 5592 0,'0'17'16,"0"18"-1,0 1-15,18 17 16,-18-18-16,35 0 16,-17-17-16,17-1 15,-17-17 1,17-17-16,-35-1 15,18 1-15,-18-36 16,0 35-16,0 36 31,35 17-15,-17-17-16,17 17 16,0-35-16,1 0 0,-1 0 15,-18 0 1,1 0-16,0-35 15,-18 17-15,-36-35 16,19 18-16,-18-18 16,17 35-16,0 1 15,1 17-15,-1-18 0</inkml:trace>
  <inkml:trace contextRef="#ctx0" brushRef="#br0" timeOffset="55490.2392">29916 4904 0,'-18'35'15,"0"-17"-15,18 52 16,0-35 0,0 1-16,18 34 15,0-52-15,-1 17 0,1-17 16,-1 17-16,1-17 0,0-1 15,17 1 1,-17-18-16</inkml:trace>
  <inkml:trace contextRef="#ctx0" brushRef="#br0" timeOffset="55646.226">30110 5151 0,'17'35'15,"-17"0"-15,18-17 16,17 17 0,-17-17-16,-1-18 15</inkml:trace>
  <inkml:trace contextRef="#ctx0" brushRef="#br0" timeOffset="55773.6068">30180 4957 0</inkml:trace>
  <inkml:trace contextRef="#ctx0" brushRef="#br0" timeOffset="55963.0626">30339 4886 0,'35'53'15,"0"-35"1,1 52-16,-1 1 16,-35-36-16,0 0 15,0 36-15,-53-1 16,35-34-16</inkml:trace>
  <inkml:trace contextRef="#ctx0" brushRef="#br0" timeOffset="56741.8006">30110 5874 0,'17'0'31,"1"0"-16,0 17-15,-1-17 0,18 18 16,-17-18-16,0 18 0,-18-1 16,0 1-16,0 0 0,0 17 15,-18-17-15,0-1 16,1 1-16,-1-1 16,18 1-16,18 0 15,17-1 1,0-17-16,1 0 15,-19 0-15,19 18 0,-1-18 16,-18 0-16</inkml:trace>
  <inkml:trace contextRef="#ctx0" brushRef="#br0" timeOffset="57902.1275">31009 6015 0,'18'18'16,"-18"-1"-16,0 18 15,0-17-15,0 17 16,0-17-16,-18 17 16,18-17-1,-17 0-15</inkml:trace>
  <inkml:trace contextRef="#ctx0" brushRef="#br0" timeOffset="60768.4893">31768 5644 0,'-36'0'16,"-34"18"-16,-1 17 15,18 36 1,36-1 0,34-17-16,1-17 0,0-19 15,52 19 1,-17-36-16,-18 0 16,18-18-16,0-17 0,18-36 15,-54 18-15,1-53 16,-18 36-16,-18-71 15,1 88-15,-19-71 16,1 71-16,-18-35 16,36 71-16,-19-1 15,19 53 1,17 53 0,0-17-16,0 0 0,35 87 15,-17-70-15,17-17 16,0-18-16,36 53 15,-54-53-15,19-18 16,-1-17-16,36 17 16,-54-35-16,1-18 15,-18 1-15</inkml:trace>
  <inkml:trace contextRef="#ctx0" brushRef="#br0" timeOffset="61709.2002">32156 5274 0,'0'18'15,"17"35"1,-17 0-16,18-1 15,-18 72 1,18-71-16,-18 0 0,17 53 16,1-71-16,-18 0 15,18-17-15,-1-18 16,1-36 0,-18 1-16,53 0 15,-36 17 1,1 18-16,35 0 15,-35 18-15,17 0 0,-18 17 16,1 0-16,0-17 16,-18 35-16,0-36 0,-18 1 15,-35 0-15,18-1 16,0-17-16,17 0 0,-53-35 16,54 17-1,-36-17-15,53 0 16,-18 17-16</inkml:trace>
  <inkml:trace contextRef="#ctx0" brushRef="#br0" timeOffset="61993.0177">32561 4904 0,'-17'0'15,"-1"35"1,18 0-16,-18-17 0,18 70 16,0-53-16,18 1 15,0 34-15,-1-35 16,1 1-16,17-1 15,-17-17-15,17-1 16</inkml:trace>
  <inkml:trace contextRef="#ctx0" brushRef="#br0" timeOffset="62130.9585">32703 5221 0,'0'35'15,"17"18"1,-17-35-16,35 0 0,-17-18 16</inkml:trace>
  <inkml:trace contextRef="#ctx0" brushRef="#br0" timeOffset="62269.3724">32755 5062 0,'0'-17'16,"18"17"0,0 0-1</inkml:trace>
  <inkml:trace contextRef="#ctx0" brushRef="#br0" timeOffset="62448.0918">32932 4921 0,'35'53'15,"0"35"-15,1-17 16,-19-36-16,-17 36 16,-17-36-16,-1-17 15,-53 35-15</inkml:trace>
  <inkml:trace contextRef="#ctx0" brushRef="#br0" timeOffset="65394.1655">25612 6350 0,'17'0'32,"19"18"-32,52-1 15,-18-17-15,107 0 16,-71 0-16,105-35 15,-87 35-15,-1-18 16,71 1 0,-35 17-16,-106 0 15,-18 0-15</inkml:trace>
  <inkml:trace contextRef="#ctx0" brushRef="#br0" timeOffset="65911.1939">28857 6473 0,'18'0'16,"35"0"-1,-18 0-15,71 0 16,-36 0-16,89 0 15,-88 0-15,88 0 16,-71 0-16,0 0 16,0 0-16,53 0 15,-17 0-15,-89 0 16</inkml:trace>
  <inkml:trace contextRef="#ctx0" brushRef="#br0" timeOffset="66411.7962">31609 6544 0,'88'0'16,"18"-18"-1,35 18 1,0 18 0,-53-18-16,53 18 0,-17-18 15,-71 0-15,0 0 16</inkml:trace>
  <inkml:trace contextRef="#ctx0" brushRef="#br0" timeOffset="70516.4507">27058 2364 0,'-18'-18'15,"1"18"-15,-1 18 16,-35 52-16,18-17 16,0 18-16,17-1 0,0 1 15,-17-1-15,35 160 16,18-160-1,17 1-15,36 35 16,-36-54-16,53 19 16,-53-53-16,1-18 0</inkml:trace>
  <inkml:trace contextRef="#ctx0" brushRef="#br0" timeOffset="70715.9435">27287 2893 0,'18'53'15,"35"17"-15,0-34 16,53 16 0,-53-16-16,0-19 0,35 36 15,-35-35-15,0 0 16,-36-1-16,1-17 15</inkml:trace>
  <inkml:trace contextRef="#ctx0" brushRef="#br0" timeOffset="70895.7004">27623 2840 0,'-53'53'0,"-18"17"16,18 19-1,35-1 1,18-53-16,0 18 16,36-18-16,-1-35 15,-17 0-15</inkml:trace>
  <inkml:trace contextRef="#ctx0" brushRef="#br0" timeOffset="71133.8097">27834 2346 0,'0'71'0,"-17"34"15,34-16 1,18-19-1,36 18 1,-36-52-16,1-19 16,-19-17-16,1 0 0,-1 0 0</inkml:trace>
  <inkml:trace contextRef="#ctx0" brushRef="#br0" timeOffset="71284.4197">28028 2522 0,'0'18'15,"0"0"-15,18 35 16,-1-36-16,36 18 16,-35-17-16,17 17 15,-17-35 1</inkml:trace>
  <inkml:trace contextRef="#ctx0" brushRef="#br0" timeOffset="71399.4022">28099 2434 0,'0'-17'0</inkml:trace>
  <inkml:trace contextRef="#ctx0" brushRef="#br0" timeOffset="71612.5021">28275 2275 0,'53'53'16,"18"0"0,-36 18-1,-17-54-15,-1 54 16,-34 0-16,-1-36 15,-17 0-15,-36 18 16,53-18-16</inkml:trace>
  <inkml:trace contextRef="#ctx0" brushRef="#br0" timeOffset="71852.344">28663 3193 0,'0'35'16,"-35"0"-1,17 0-15,1-17 0,-1 0 0,0-1 16,1 19-16,17-19 15,0 1-15</inkml:trace>
  <inkml:trace contextRef="#ctx0" brushRef="#br0" timeOffset="72303.153">29157 2963 0,'-35'36'16,"35"-1"-16,-18-17 0,18 34 15,0-16-15,18-1 16,17 0-16,0-17 16,36 0-16,-53-18 15,34-18-15,-16 0 16,-19 1-1,1-19-15,-18 1 0,18-18 16,-18 18-16,0 0 16,0 52-1,35 36-15,-35 0 16,18 0-16,-1 18 16,1-19-16,35 72 15,-36-71-15,-17 0 0,18 0 16,-18-18-16,-18 36 15,18-54-15,-35 1 16,18-1-16,-19-17 0,1 0 0,-53-35 16,70 0-1,-52-36-15,34 36 16,19 0-16,-19-36 16,19 36-16</inkml:trace>
  <inkml:trace contextRef="#ctx0" brushRef="#br0" timeOffset="72564.1167">29704 2522 0,'-18'0'15,"1"36"1,-1 17-16,18-36 0,18 54 16,17-1-1,18-17 1,-18 0 0,-17-35-16,17-1 15,-17-17-15</inkml:trace>
  <inkml:trace contextRef="#ctx0" brushRef="#br0" timeOffset="72713.3937">29916 2752 0,'0'35'16,"0"-17"-16,35 17 15,0-35 1</inkml:trace>
  <inkml:trace contextRef="#ctx0" brushRef="#br0" timeOffset="72863.9861">29951 2575 0,'17'0'16,"1"18"-1,0-18 1,-1 0-16</inkml:trace>
  <inkml:trace contextRef="#ctx0" brushRef="#br0" timeOffset="73030.2444">30127 2558 0,'0'17'0,"18"1"15,-18 17-15,18-17 0,-18-1 16,17 19-16,-17-19 16,18 1-16,-18 17 15,0-17-15</inkml:trace>
  <inkml:trace contextRef="#ctx0" brushRef="#br0" timeOffset="73325.0624">30321 2240 0,'53'18'0,"-18"-1"16,1 19-16,70 52 15,-71-18-15,0 1 0,0 0 16,-17 17-16,17 88 16,-35-70-16,18 0 15,-18-18-15,0 18 0,0-18 16,-18 53-16,1-70 16,-19 17-16,1-53 15,-35 18 1</inkml:trace>
  <inkml:trace contextRef="#ctx0" brushRef="#br0" timeOffset="75138.5924">16792 2558 0,'0'-18'16,"0"0"-16,-17 18 15,-1 18 1,18 0-16,-18 35 16,18-1-1,0-16-15,0 34 16,0-34-16,18-19 15,0 19-15,-1-19 0,1 1 16,0 17 0,-1-17-16,1-18 0</inkml:trace>
  <inkml:trace contextRef="#ctx0" brushRef="#br0" timeOffset="75288.1366">16898 2769 0,'0'36'16,"18"-19"-16,-18 1 15,35 17 1,-17-35-16,-1 18 0</inkml:trace>
  <inkml:trace contextRef="#ctx0" brushRef="#br0" timeOffset="75437.7024">16880 2593 0,'0'-18'0,"18"18"31</inkml:trace>
  <inkml:trace contextRef="#ctx0" brushRef="#br0" timeOffset="75644.1253">17057 2575 0,'53'53'15,"0"0"1,-18 18-16,0-1 15,-17-17-15,-18 18 16,-53 17 0,35-53-16,-52 53 15,34-52-15</inkml:trace>
  <inkml:trace contextRef="#ctx0" brushRef="#br0" timeOffset="83618.4304">3792 4551 0,'18'0'125,"17"0"-109,-17 0-16,52 0 16,-34-18-16,70 18 15,-53-17-15,70 17 16,-35-18-16,89 0 15,-72 18-15,125-17 16,-89 17-16,123-18 16,-122 0-16,16 18 15,1 0-15,17 0 0,142 0 16,-159 0-16,176 0 16,-176 0-16,140-17 15,-175 17-15,70-18 16,-124 18-1,1 0-15,-71 18 16,-35-18 0</inkml:trace>
  <inkml:trace contextRef="#ctx0" brushRef="#br0" timeOffset="85632.558">9296 4357 0,'0'-18'15,"0"36"17,17-1-17,-17 1 1,0 0-16,0-1 16,0 1-16,0 0 0,0 17 15,-17-17-15,17 17 16,17-18-16,1 1 15,0 0 1,-1-1-16,36-17 16,-35 18-16,52 0 15,-34-18-15,-19 0 16,36 17-16,-18-17 0,54 0 16,-54 0-16,71 0 15,-53 0 1,-18 0-16,71-17 15,-71 17-15,71-18 16,-53 18-16,0 0 16,0 0-16,53-18 15,-71 18-15,18 0 0,35 0 16,0-17 0,-35 17-16,35-18 15,-35 0-15,53 18 16,-53-17-16,35 17 15,-53 0-15,36 0 16,-36 17-16,36-17 16,-36 0-16,53 0 15,-35 0-15,-18 0 16,54 0 0,-36-17-16,-18 17 0,53 0 15,-35 0-15,-18 0 16,71 0-16,-71 0 15,18 0-15,35-18 16,18 18 0,-53 0-16,0 0 0,0 0 15,70 0-15,-70 0 16,18 0-16,-18 0 0,0 0 16,70 0-16,-70 0 15,18 0-15,-1 0 0,71 0 16,-70 0-1,17 0-15,-17 0 0,105 0 16,-88 0-16,71 0 16,-71-17-16,-17 17 15,88 0-15,-71 0 16,70 0 0,19 0-16,-89-18 0,106 18 15,-106 0 1,0 0-16,89 0 15,-107 0-15,124-18 16,0 18 0,-88 0-16,106-17 15,-124 17-15,18-18 0,88 0 16,18 1 0,-124 17-16,18 0 0,0 0 15,88-18-15,-106 18 16,0 0-16,0 0 0,53 0 15,-70 0 1,-18-18-16,53 18 16,-54 0-16,-16 0 0,34-17 15,-34 17-15,-1 0 16,-35-18-16,18 18 16,-18-17-16,0-1 15,-18 18 1,18-35-16,-18 17 15,1-35-15,-19-17 16,19 34-16,-19 19 16,1-19-16</inkml:trace>
  <inkml:trace contextRef="#ctx0" brushRef="#br0" timeOffset="99452.3033">4075 9013 0,'-36'-52'16,"36"34"-16,-17 18 0,17-35 16,0 17-1,17 18 1,54 18-1,-18-1-15,53 54 16,-53-18-16,70 88 16,-70-71-16,17 89 15,-52-88-15,0 70 16,-36-88-16,-35 53 16,0-53-16,-35-1 15,35-34-15,-35 0 16,53-18-16,-18-36 15,35 1 1,18-35-16,0 34 16,18 1-16,17 0 0,-17 17 15,17 18-15,0-18 16,1 18-16,34 18 0,-35 0 16,36 17-1,-36-17-15,18-18 16</inkml:trace>
  <inkml:trace contextRef="#ctx0" brushRef="#br0" timeOffset="99964.1525">3792 10195 0,'18'0'16,"0"0"-16,35 0 0,88-17 16,-53 17-16,18 0 15,0 0-15,17 0 16,-17 17-16,123-17 16,-105 0-16,70 0 15,-106 0-15,18 0 16,-71 0-16,0 0 15</inkml:trace>
  <inkml:trace contextRef="#ctx0" brushRef="#br0" timeOffset="101215.7702">4110 10566 0,'-18'-53'16,"18"35"-16,0 1 0,0-1 0,0 0 15,18 18-15,52-17 16,-34 34-16,70 54 16,-54-1-16,54 54 15,-70-36-15,16 53 16,-34-88-16,-18 53 16,0-71-16,-53 18 15,36-35 1,-54-1-16,36-17 15,-36-35-15,36 17 16,-18-34-16,53 16 16,0-34-16,0 52 15,53-17 1,-18 35-16,36 0 16,-36 17-16,0 1 15,-17 17-15,17-17 0,0 35 16,-17-18-16,0-17 15</inkml:trace>
  <inkml:trace contextRef="#ctx0" brushRef="#br0" timeOffset="101654.6072">4763 10813 0,'0'35'0,"-18"-17"16,18 17-16,-18-18 15,18 19-15,0-1 0,0 0 16,18-17-16,0 0 16,-1-1-1,1-17-15,-1 0 0,1-17 16,0-1-1,-18 0 1,17 18-16,1 0 16,0 0-16,-1 18 0,36 17 15,-35 1-15,17-19 16,0-17-16,18 18 16,-17-18-16,-1-18 15,-35 1-15,0-19 16,0 19-16,0-19 0,-18 1 15,1 0-15,-19-1 16,19 1-16,-19-18 0,19 36 16,-1-1-1,36 18 1</inkml:trace>
  <inkml:trace contextRef="#ctx0" brushRef="#br0" timeOffset="101830.4792">5450 11042 0,'18'53'16,"0"-18"-16,-18 0 15,0 18-15,0-35 16</inkml:trace>
  <inkml:trace contextRef="#ctx0" brushRef="#br0" timeOffset="102588.4001">6138 9543 0,'36'17'31,"-1"-17"-31,18 0 0,70 0 16,-52-17-1,-18-1-15,53 0 0,-71 18 16,0 0 0,-52 18-1,-19 35 1,19-18-16,-19 53 16,36-35-16,0 0 15,0 0-15,0-18 0,36 71 16,-19-53-16,19 35 15,-36-52-15,35 17 16,-35-36 0,-35 1-16,-18-18 15,0 0-15,-36 0 16,37 0-16,-19-18 16,36 1-1,17 17-15,53-18 16,-17 18-1</inkml:trace>
  <inkml:trace contextRef="#ctx0" brushRef="#br0" timeOffset="102850.3979">7250 9419 0,'-36'18'0,"1"52"16,17-17-16,-17 71 15,35-71-15,0 88 16,18-71 0,17 36-16,-17-53 15,52 35-15,-34-70 16,16 35-16,-34-53 15</inkml:trace>
  <inkml:trace contextRef="#ctx0" brushRef="#br0" timeOffset="104273.4981">7567 9737 0,'0'35'0,"0"18"16,0 0-16,-18 53 15,18-53-15,18-1 16,0-16-16,35 17 16,-18-36-16,-17 1 0,52-36 15,-52 1 1,-1-19-16,19-34 15,-36 35-15,17-36 16,-17 53-16,-17 1 16,17 34-16,17 19 15,1-1-15,0-17 16,-1 17-16,54 0 16,-36-17-16,0-18 15,1 0-15,-19 0 0,19-18 16,-19-17-16,-17 17 15,-17-17-15,-19-18 16,1 18-16,17 17 0,-17 0 16,17 1-16,18 34 15</inkml:trace>
  <inkml:trace contextRef="#ctx0" brushRef="#br0" timeOffset="104435.0913">8396 10178 0,'-35'53'0,"0"-18"15,-18 0 1,53 0-16,-18 1 16,18-19-1</inkml:trace>
  <inkml:trace contextRef="#ctx0" brushRef="#br0" timeOffset="104817.928">8573 9525 0,'0'53'0,"-18"53"16,18-53-16,0 17 0,0 1 15,18 35 1,-18-53-16,17 17 16,1-35-16,-1-17 15,1-18-15,-18-18 16,35-35 0,18 1-16,18 16 15,-18 36-15,17 0 16,-17 18-1,-35 17 1,-18 0-16,-35-17 0,-18 0 16,-18-1-1,-17-17 1,70 0-16,-17-17 16,35-1-16,0 0 15,0 1-15</inkml:trace>
  <inkml:trace contextRef="#ctx0" brushRef="#br0" timeOffset="105068.2274">9066 9119 0,'71'53'16,"-18"-17"-16,-18 16 15,18 19-15,-18 0 0,54 70 16,-54-53-16,18 88 16,-36-88-16,1 71 15,-36-88 1,-17 35-16,17-54 16,-52 1-16,52-35 15,-17-18-15</inkml:trace>
  <inkml:trace contextRef="#ctx0" brushRef="#br0" timeOffset="105436.0795">10072 9666 0,'53'0'16,"17"18"-1,1-18 1,-36 0-16,36 0 16,-54 0-16,1 17 0</inkml:trace>
  <inkml:trace contextRef="#ctx0" brushRef="#br0" timeOffset="105553.1731">10125 9948 0,'53'18'15,"17"0"-15,36-18 16,-53 0 0,-18 0-16,1 0 0</inkml:trace>
  <inkml:trace contextRef="#ctx0" brushRef="#br0" timeOffset="106071.3891">11553 8925 0,'0'-17'0,"0"-1"15,0 36 1,0 17-16,18 18 16,17 70-16,-17-52 15,0-1-15,-1 72 16,1-90-16,0 19 0,-1-18 16,-17 0-16,0-18 0,0 0 15</inkml:trace>
  <inkml:trace contextRef="#ctx0" brushRef="#br0" timeOffset="106252.6253">11395 9737 0,'70'0'0,"-17"0"16,71-18-16,70-17 15,-88 17-15,17-17 16,106 0-1,-140 17-15,-19 0 0,1 18 16,-89 0 0</inkml:trace>
  <inkml:trace contextRef="#ctx0" brushRef="#br0" timeOffset="106819.9844">11677 10283 0,'-18'71'15,"18"-36"-15,0 18 16,0-35-16,0 0 16,18-1-16,0-34 15,-1-36 1,1 17-16,0-17 16,17-35-16,-35 53 15,35-36-15,-35 54 16,35-1-16,-17 18 15,0 53-15,-1-18 16,-17 18-16,18 35 16,0-52-16,-18 17 15,17-36-15,1 1 16,-1-36 0,1-17-16,17 17 15,-17-17-15,0 0 0,35-18 16,-36 35-16,1 1 15,-1 17-15,1 0 0,17 35 16,-17-18-16,0 54 16,-18-53-1,17 52-15,-17-52 16,18 17-16,-18-17 16,0-1-1</inkml:trace>
  <inkml:trace contextRef="#ctx0" brushRef="#br0" timeOffset="107793.5883">14288 9313 0,'17'0'15,"18"0"1,-17-17-16,0 17 15,-1-18-15,19 0 16,-19 18-16,-17-17 0,0-1 16,0 1-1,-17-1-15,-19 0 16,1 18-16,-71 0 16,36 0-16,-1 18 0,1 0 15,-19-1-15,-87 18 16,105-17-16,-17 0 15,18-1-15,-1 1 0,-35 0 16,71-18-16,17 17 16,36 1-1,70 17 1,-17 0-16,-18-17 16,88 53-16,-88-54 15,35 36-15,-53-18 16,-35 36-16,0-53 15,-35 17-15,0 0 0,-54 53 16,37-52-16,-1 17 16,0-18-16,0 53 15,53-53-15,35 36 16,18-36-16,88 0 16,-53-17-16,89 17 15,-89-35-15,88 0 16,-105 0-16,35-35 15,-71 35 1,0-53-16,-52 36 16,-19-36-1,19 17-15,-19 1 0,-17 0 16,18 17-16,18 18 16</inkml:trace>
  <inkml:trace contextRef="#ctx0" brushRef="#br0" timeOffset="109328.1626">13688 10742 0,'0'0'0,"0"18"16,17 17-1,-17-17-15,0 35 16,0-18-16,18 0 16,-18-17-16,18 17 15,-1-35-15</inkml:trace>
  <inkml:trace contextRef="#ctx0" brushRef="#br0" timeOffset="109484.3685">13741 10513 0,'17'-18'16,"1"1"-16,0 17 15,-1 0-15,19-18 16</inkml:trace>
  <inkml:trace contextRef="#ctx0" brushRef="#br0" timeOffset="109655.863">13952 10654 0,'36'18'16,"-1"-18"-16,18-18 16,-18 18-16,18-18 15,-35 18-15,-1 0 16</inkml:trace>
  <inkml:trace contextRef="#ctx0" brushRef="#br0" timeOffset="109794.4616">13970 10795 0,'35'18'16,"18"-18"-16,0 0 15,53 0-15,-53 0 16,-18 0-16,0-18 0,1 18 16</inkml:trace>
  <inkml:trace contextRef="#ctx0" brushRef="#br0" timeOffset="109946.3069">14605 10707 0,'18'35'16,"-18"18"0,17-35-16,1-1 15</inkml:trace>
  <inkml:trace contextRef="#ctx0" brushRef="#br0" timeOffset="110651.1941">13670 8661 0,'0'70'0,"0"-34"16,0 16-16,0-16 0,18-19 15,-1 19-15,1-19 16,0-17-16,-1-35 16,-17 17-1,0-70-15,0 53 16,0 0-16,18-1 0,-18 1 15,18 0-15,-1 35 16,1 0 0,-18 17-16,18-17 0,-18 36 15,17-19-15,1 1 16,-1 0-16,1-18 16,0 0-16,17-18 15,-17 0-15,17-17 16,-17 35-1,17 0-15,-35 18 16,35 35-16,0 0 16,-35-36-16,18 18 15,-18-17-15,0 0 16</inkml:trace>
  <inkml:trace contextRef="#ctx0" brushRef="#br0" timeOffset="112371.8914">15487 8925 0,'18'-88'0,"-1"0"16,19 17 0,-19 36-16,1 35 0,52 0 15,1 71 1,-36-1-16,36 71 16,-54-70-16,1 17 15,0-17-15,-18-1 16,0-17-16,-36 71 15,19-89-15,-19 0 0,-16-17 16,16-18-16,19 0 16,-36-36-16,35 1 15,0-18-15,18-17 16,18 34-16,35-16 16,-18 52-16,36-18 15,-18 36-15,17-1 16,-52 1-16,35 35 15,-53-18-15,17 0 16,-17 1-16</inkml:trace>
  <inkml:trace contextRef="#ctx0" brushRef="#br0" timeOffset="112680.4058">15064 9790 0,'53'0'16,"-1"-18"-16,107 0 15,-71 1-15,177-1 16,-124 0-16,159-17 16,-159 17-16,106 1 15,-159 17-15,18 0 16,-71 17 0,-17 1-16</inkml:trace>
  <inkml:trace contextRef="#ctx0" brushRef="#br0" timeOffset="113844.4477">15505 9966 0,'0'-18'15,"17"1"-15,36 17 16,-18 0-16,18 0 16,0 35-16,0 0 15,-18 1-15,36 87 16,-53-70-16,-1 0 16,-17 17-16,-17 36 15,-1-53-15,-17-18 0,-36 1 16,18-19-16,0-17 15,18 0-15,-35-17 16,52-1-16,0-35 16,18 36-16,36-36 15,-1 35-15,35 0 16,-34 18-16,34 0 16,-52 18-16,35 35 15,-53-35-15,17 34 16,1-34-16,-18 0 15</inkml:trace>
  <inkml:trace contextRef="#ctx0" brushRef="#br0" timeOffset="114606.3644">16157 10213 0,'18'-18'16,"-18"-17"0,0 53-1,0-1 1,18 1-16,-18 17 15,0-17-15,0 17 0,0 0 16,-18 1-16,18-19 16,0 1-16,18 0 15,-1-18 1,1 0 0,-1 0-1,1 0-15,0 0 16,-1 17-16,1 1 15,35 17 1,0-17-16,-18-36 16,0 1-1,-35-19-15,0-17 16,-17 0 0,-19 0-16,1 1 15,18 52-15,-1-18 16,18 36-1,0-1-15,0 1 0</inkml:trace>
  <inkml:trace contextRef="#ctx0" brushRef="#br0" timeOffset="114828.3964">16792 10495 0,'0'35'16,"0"1"-16,18-19 16,-18 1-16,18-18 15</inkml:trace>
  <inkml:trace contextRef="#ctx0" brushRef="#br0" timeOffset="114978.6799">16828 10248 0,'0'-17'16,"0"-1"-1</inkml:trace>
  <inkml:trace contextRef="#ctx0" brushRef="#br0" timeOffset="116473.9489">17445 9419 0,'18'18'16,"17"-18"-16,35-18 15,-17-17-15,71-18 16,-71 0 0,17 18-16,1-71 15,-36 53-15,-17-35 16,-18 53-16,-36-36 15,1 36-15,-18 35 16,36 17-16,-36 72 16,35-19-16,-17 107 15,17-72-15,0 89 16,18-105-16,-17 52 16,17-88-16,-18 17 15,1-35-15,-19-17 16,19-18-16,-19-35 15,36 17 1,-17-17-16,17 17 0,-18-17 16,36-18-16,-1 35 15,36 1-15,-17-1 16,52 36-16,-53-1 16,36 36-1,-36-17-15,18 17 16,-36-18-16,19 18 15,-19-36-15</inkml:trace>
  <inkml:trace contextRef="#ctx0" brushRef="#br0" timeOffset="116747.6158">18362 9013 0,'-35'142'16,"17"52"0,18-53-1,18-18 1,-1-52-16,36 17 0,-17-53 15,-1 18-15,-17-35 16,-1-18-16,-17 17 16</inkml:trace>
  <inkml:trace contextRef="#ctx0" brushRef="#br0" timeOffset="117369.1661">19121 9507 0,'0'-35'16,"0"17"-16,-18-17 15,0 18-15,-17 17 16,0 0 0,-36 52-16,36-16 15,0-1 1,17 18-16,-17 0 0,17 17 16,18-34-16,18 17 15,-1-36-15,36 1 16,-17-18-16,34-35 15,-35 17-15,1-35 16,-19 18-16,1-18 16,-18 18-16,0 17 15,-18 0-15,18 36 16,0 17 0,0 0-16,18 18 15,0-17 1,34-1-16,-34-17 15,35 17 1,-35-17-16</inkml:trace>
  <inkml:trace contextRef="#ctx0" brushRef="#br0" timeOffset="117619.7792">19279 8731 0,'0'71'16,"-17"-36"-16,17 53 16,0-35-16,17 18 15,1-18 1,17 17-16,-17-52 15,35 17-15,-36-17 16,19-18-16</inkml:trace>
  <inkml:trace contextRef="#ctx0" brushRef="#br0" timeOffset="117776.1279">19491 9013 0,'0'53'15,"0"-17"-15,18-1 16,-1-17-16,19-1 16,-1-17-1,-18 0-15</inkml:trace>
  <inkml:trace contextRef="#ctx0" brushRef="#br0" timeOffset="117881.2713">19562 8925 0,'0'-17'16,"17"17"0</inkml:trace>
  <inkml:trace contextRef="#ctx0" brushRef="#br0" timeOffset="118076.3883">19738 8767 0,'18'0'16,"-1"17"-16,18 36 15,-17-35-15,0 52 16,-18-17-16,0 18 16,0-18-16,-18 35 15,18-35 1</inkml:trace>
  <inkml:trace contextRef="#ctx0" brushRef="#br0" timeOffset="118265.8086">19950 9807 0,'-36'36'16,"-17"-1"0,36-18-16,-1 1 0,18 0 15</inkml:trace>
  <inkml:trace contextRef="#ctx0" brushRef="#br0" timeOffset="132741.7582">20320 9366 0,'-18'-17'16,"18"34"15,0 19-31,0 16 16,0 37 0,18-54-16,0 53 15,-1-53-15,36 18 16,-35-35-16,35-18 15,-18 0-15,0-35 16,-17 17-16,0-35 16,-18 18-16,0-36 15,0 36-15,0 0 16,0 17-16,0 53 31,17 18-15,-17 0-16,18 0 15,-18 88-15,0-70 16,18 70-16,-18-71 16,0 54-16,0-71 15,-18 35 1,0-70-16,-17 17 16,0-35-16,17 0 0,-53-18 15,1-17 1,17 0-16,18 17 15,17-17-15,-17 0 0,17-18 16,18 0-16</inkml:trace>
  <inkml:trace contextRef="#ctx0" brushRef="#br0" timeOffset="133141.7355">20690 8802 0,'-17'35'16,"-1"0"0,1 36-1,17-18-15,17-18 0,-17 18 0,18-18 16,-1 1-16,19 34 15,-19-52-15,19-1 16,-1 1-16,-17-18 16,-1 0-16,18 0 0,-35-35 15</inkml:trace>
  <inkml:trace contextRef="#ctx0" brushRef="#br0" timeOffset="133274.5425">20902 9084 0,'0'35'16,"0"-17"-16,0 0 0,18 17 16,-1-17-1,1-18-15</inkml:trace>
  <inkml:trace contextRef="#ctx0" brushRef="#br0" timeOffset="133426.318">20973 8855 0,'0'-18'15</inkml:trace>
  <inkml:trace contextRef="#ctx0" brushRef="#br0" timeOffset="133658.1465">20973 8855 0,'0'0'0,"88"-36"0,-71 54 0,-17 17 0,36 36 16,-19-36-1,19 36-15,-36-36 16,17 36-16,-17-36 16,-17 0-16,17 0 15,-36-17 1,19 0-16</inkml:trace>
  <inkml:trace contextRef="#ctx0" brushRef="#br0" timeOffset="134232.6755">21202 8555 0,'-18'18'16,"36"17"-16,53 53 16,-36-35-16,0 0 15,0 0-15,54 88 16,-54-71-16,0 1 0,0 88 16,-35 17-1,0-105-15,0-1 0,-35 71 16,0-70-16,-36 35 15,36-71 1</inkml:trace>
  <inkml:trace contextRef="#ctx0" brushRef="#br0" timeOffset="140938.4043">15434 10954 0,'0'-18'31,"0"36"1,0 17-17,0-17-15,0-1 16,0 1-16,0 17 0,0-17 15,0 35-15,18-36 16,-1 1-16,1 0 16,0-1-16,52 1 15,-35 0-15,18-18 0,0 0 16,18 0-16,70 17 16,-71-17-16,19 0 0,17 0 15,-18 0-15,141-17 16,-106-1-16,1 0 15,-1 1-15,19-1 0,140-17 16,-159 17-16,107 1 16,-125-1-1,-34 18-15,88 18 16,-106-18-16,52 35 0,-52-18 16,36 36-1,-54-35-15,18 53 16,-18-54-16,0 54 15,-35-54-15,18 19 0,0-1 16,-18-17 0,17-36 15,1-17-15,-1-1-16,1-17 15,17 36-15,-17-1 16,17-17-16,1 17 0,34 1 15,-17 17-15,53 0 16,-36 17-16,1-17 16,88 18-16,-53 0 15,123-1-15,-88-17 16,141 35 0,-141-35-16,159 18 15,-176-18-15,123 18 16,-159-18-16,106-36 15,-124 19-15,54-18 16,-71-1-16,35-34 16,-53 34-16,36-52 15,-54 53-15,-17 0 16,18-1-16,-36 19 0,-34-1 16,16 0-16,-17 18 15</inkml:trace>
  <inkml:trace contextRef="#ctx0" brushRef="#br0" timeOffset="145175.1019">18027 12400 0,'0'0'0,"-18"0"0,1-17 16,17-1-16,-36 0 15,1 18-15,-18 0 16,18 18-16,0 17 16,-1 0-16,-17 36 15,36-18-15,17-18 16,-18 0-16,36 18 16,-1-35-16,1 0 15,17-1-15,36-34 16,-36 17-16,0-36 0,36-34 15,0-18 1,-54 35-16,1 0 0,-18-53 16,0 71-16,0-36 15,-18 18-15,18 0 0,-17 0 16,-1 0-16,-35-17 16,53 52-16,-35-17 15,35 53 1,0 52-16,0-17 15,0 18-15,17-18 0,1 17 16,17-17-16,-17 0 0,53 35 16,-36-53-16,35 18 15,-52-35 1,17 17-16,-17-35 16,-18 18-16</inkml:trace>
  <inkml:trace contextRef="#ctx0" brushRef="#br0" timeOffset="146261.3092">16810 10336 0,'0'-17'16,"0"-1"-1,-18 18 1,18-18 15,0 36 47,0 0-62,0 17-16,0 0 16,0 1-16,0 17 15,0-18 1,0 0-16,18 18 15,-18-35-15,0-1 0,18 19 16,-1-36 0</inkml:trace>
  <inkml:trace contextRef="#ctx0" brushRef="#br0" timeOffset="147663.29">18503 12277 0,'18'-18'0,"-36"36"31,18 17-16,0 36 1,0-36-16,-17 0 0,17 0 16,0 36-16,17-36 15,-17-17-15,35 17 16,-17-17-16,0-18 16,17-36-1,-17-16 1,-1 16-1,1 36 1,0 18 0,-18 0-16,35 34 15,-17-34-15,17 0 16,-18-18-16,19 0 16,-19 0-16,1-36 15,-18 1-15,0-18 16,0 18-16,-18-18 15,18 18-15,-17-18 16,-1 35 0,18 36-1,0 35 1</inkml:trace>
  <inkml:trace contextRef="#ctx0" brushRef="#br0" timeOffset="148412.4539">19156 12594 0,'0'18'94,"0"-1"-63,0 1 94,0 0-78,17 17-32,-17-17-15,18-1 0,0 19 16,-18-19-16,17 1 16,1 17-16,-18-17 15,0 17-15,-18-35 16,1 18-16</inkml:trace>
  <inkml:trace contextRef="#ctx0" brushRef="#br0" timeOffset="149920.1133">19015 11677 0,'0'-18'15,"0"1"-15,0-1 16,-18 18 0,0 0-1,1 18 1,17 17-16,-18 0 0,1 1 15,17-1-15,0 0 0,0 0 16,17 36-16,1-36 16,35 18-1,-18-35-15,18 17 16,-35-35-16,17 0 16</inkml:trace>
  <inkml:trace contextRef="#ctx0" brushRef="#br0" timeOffset="150082.3573">19279 11977 0,'0'17'16,"0"19"-1,18-19-15,0-17 16</inkml:trace>
  <inkml:trace contextRef="#ctx0" brushRef="#br0" timeOffset="150225.0057">19279 11765 0,'0'-17'0,"18"17"31</inkml:trace>
  <inkml:trace contextRef="#ctx0" brushRef="#br0" timeOffset="150426.2383">19420 11571 0,'36'53'15,"17"18"1,17-1 0,-52-35-16,17 36 15,-35-53-15,0 52 16,-35-52-16,17 17 0,-35 0 16</inkml:trace>
  <inkml:trace contextRef="#ctx0" brushRef="#br0" timeOffset="151638.1489">20867 12524 0,'17'0'16,"72"0"-1,-36 0-15,17 0 0,89-18 16,-89 18-16,-17 0 0,53-18 16,-71 18-1</inkml:trace>
  <inkml:trace contextRef="#ctx0" brushRef="#br0" timeOffset="152132.7513">22472 11642 0,'-35'17'16,"-1"54"0,19-18-16,-19 106 15,36-54-15,-17-16 16,17 16-16,17 72 15,19-124-15,-1 0 0,36 35 16,17-53 0,-53-35-16,0 0 0</inkml:trace>
  <inkml:trace contextRef="#ctx0" brushRef="#br0" timeOffset="152315.7279">22772 12241 0,'35'53'0,"0"-35"16,1 17-16,-1 1 0,0-1 15,18 0-15,-18-17 0,54 35 16,-72-36 0,36 19-16,-35-36 15</inkml:trace>
  <inkml:trace contextRef="#ctx0" brushRef="#br0" timeOffset="152488.9502">23089 12259 0,'-53'71'15,"36"-18"-15,-36 17 16,18-17-16,17 0 15,18-18-15,0-17 0,0-1 16</inkml:trace>
  <inkml:trace contextRef="#ctx0" brushRef="#br0" timeOffset="152733.1779">23266 11659 0,'-18'124'0,"18"-18"16,0-18-1,35-18 1,-17-34-16,0-1 0,17 0 15,-17-17-15</inkml:trace>
  <inkml:trace contextRef="#ctx0" brushRef="#br0" timeOffset="152883.097">23477 11906 0,'-17'71'15,"34"-36"1,1 0 0,0-17-1</inkml:trace>
  <inkml:trace contextRef="#ctx0" brushRef="#br0" timeOffset="153015.9681">23513 11748 0,'17'0'32,"-17"17"-32,18-17 15</inkml:trace>
  <inkml:trace contextRef="#ctx0" brushRef="#br0" timeOffset="153278.6612">23689 11589 0,'18'17'16,"-1"19"-1,1-1-15,17-17 0,-17 17 16,0 0-16,34 36 15,-34-36-15,-18 0 0,18 1 16,-18-1-16,0-18 0,-18 36 16,18-35-16,-18 0 15,1-1 1</inkml:trace>
  <inkml:trace contextRef="#ctx0" brushRef="#br0" timeOffset="153700.8564">24095 12559 0,'-18'35'15,"18"-17"1,-18 17-16,1 0 0,-18 36 16,17-36-16,0 18 15,1-35 1</inkml:trace>
  <inkml:trace contextRef="#ctx0" brushRef="#br0" timeOffset="154197.2628">24500 12312 0,'-17'53'15,"17"-18"1,17 36-16,1-18 16,0-18-16,-1 0 15,19-17-15,17 17 16,-36-17-16,18-18 0,-17-18 15,0 0-15,-1 1 16,1-18-16,-18-1 0,18-34 16,-18 34-16,17 1 15,-17 0-15,18 35 16,0 53 0,-18-18-16,35 71 15,-35-36-15,17 36 16,-17-53-16,18 18 15,-36-36 1,18-17-16,-52 17 16,34-35-16,0 0 0,-52-18 15,-1-35 1,54 36-16,-19-19 0,-17-34 16,36 35-1,-1-18-15,0 17 16</inkml:trace>
  <inkml:trace contextRef="#ctx0" brushRef="#br0" timeOffset="154429.8959">24959 11712 0,'-18'88'16,"1"18"-16,17-18 16,35 18-1,-17-70-15,35 16 16,-18-16 0,-17-36-16,17 0 15</inkml:trace>
  <inkml:trace contextRef="#ctx0" brushRef="#br0" timeOffset="154587.0359">25188 11994 0,'0'71'0,"0"-53"16,18 35-1,0-36-15,-1-17 0,19 0 16</inkml:trace>
  <inkml:trace contextRef="#ctx0" brushRef="#br0" timeOffset="154720.4987">25277 11836 0,'0'17'0,"0"1"31,0 0-31</inkml:trace>
  <inkml:trace contextRef="#ctx0" brushRef="#br0" timeOffset="154918.6667">25435 11818 0,'36'35'15,"-1"18"1,18 18 0,-36-36-16,-17 0 0,18 18 15,-36 0 1,1-35-16,17-1 0,-18 1 16</inkml:trace>
  <inkml:trace contextRef="#ctx0" brushRef="#br0" timeOffset="155286.4513">25647 11536 0,'18'17'32,"17"36"-32,0 0 15,18 0-15,-18 0 0,18 18 16,-17 17-16,34 71 15,-52-71-15,-18 18 0,17-18 16,-17 18-16,0 70 16,-17-88-16,-19 53 15,1-70-15,0-18 16,0-18-16</inkml:trace>
  <inkml:trace contextRef="#ctx0" brushRef="#br0" timeOffset="159945.245">17639 13247 0,'0'-18'16,"18"18"62,17 0-78,0 0 16,0 0-16,18 0 15,18 0-15,123-17 16,-88 17-16,17 0 0,1 0 16,17 0-16,0-18 15,123 18-15,-122-18 0,-37 18 16,1 0-16,35-17 16,-105 17-16,-1-18 15,0 18-15</inkml:trace>
  <inkml:trace contextRef="#ctx0" brushRef="#br0" timeOffset="168354.0385">3616 11924 0,'-18'0'15,"18"18"-15,-17-18 0,34 0 32,19 0-32,-1 0 15,0 0-15,0 0 0,71-18 16,-35 0-1,-1 1-15,1 17 0,0-18 0,105 0 16,-70 18 0,-18-17-16,18 17 0,141-18 15,0 0 1,-106 1-16,0 17 0,159-18 16,17 1-1,-140 17-15,-19-18 0,195 18 16,-176 0-1,17 0-15,-18 0 0,177-18 16,-159 18-16,159 0 16,-177 0-16,159-17 15,-176 17-15,158-18 16,-176 18-16,124-18 16,-142 18-1,89 0-15,-106 0 16,35 0-16,-88 0 15,0 18 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47:51.98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1535 2522 0,'0'-17'16,"17"17"0,54 0-1,-36-18 1,18 18-16,53 0 16,-53-18-16,0 18 0,35-17 15,-53 17-15,0-18 16,18 18-16,-53-17 15</inkml:trace>
  <inkml:trace contextRef="#ctx0" brushRef="#br0" timeOffset="276.7622">1870 2452 0,'17'35'15,"1"36"1,0-54-16,17 54 15,-17-36-15,-1 0 16,1 1-16,-1 17 0,-17-18 16,18 35-16,-18-34 15,-35 34 1,17-34-16,-35 34 16,18-52-16,-36 35 15,19-36-15,16 1 16,1-18-16,0 0 0,-36 0 15,36 0-15,17 0 16,36-18 0,0 18-16</inkml:trace>
  <inkml:trace contextRef="#ctx0" brushRef="#br0" timeOffset="589.4899">2399 2663 0,'35'18'16,"0"-18"-16,1 18 0,34-18 15,-34 17-15,52-17 16,-53 0-16,0 0 16,-35 18-1</inkml:trace>
  <inkml:trace contextRef="#ctx0" brushRef="#br0" timeOffset="716.922">2505 2875 0,'35'18'0,"0"-18"16,1 0-16,16-18 15,-34 18-15</inkml:trace>
  <inkml:trace contextRef="#ctx0" brushRef="#br0" timeOffset="1323.0545">3157 2575 0,'-35'-17'15,"-18"34"-15,36 1 16,-19 35-16,19 17 16,17-17-1,0-17-15,35 52 16,0-53-16,36 18 16,-18-35-16,52-18 15,-52 0-15,53-53 16,-70 35-16,-1-52 15,-18 34-15,-52-34 16,0 52-16,-53-35 16,35 35-16,-35 1 15,35 17-15,0 17 16,35 1-16,0-18 16</inkml:trace>
  <inkml:trace contextRef="#ctx0" brushRef="#br0" timeOffset="4208.8199">4145 2910 0,'18'0'47,"-18"18"0,0 0-47,0-1 16,-35 36-1,17-35-15,0 0 0,-17 17 16,0-18 0,35 1-16</inkml:trace>
  <inkml:trace contextRef="#ctx0" brushRef="#br0" timeOffset="4931.3742">5115 2681 0,'-53'-35'15,"0"17"1,-17 18 0,52 0-16,-17 18 0,-18 52 15,18 1 1,17 52 0,53-52-16,18-36 15,-17-17-15,-1-18 16,0 0-16,0-18 15,-17 1-15,17-19 0,-17 1 16,0-35-16,-18 34 16,0-17-16,-18 0 0,0 0 15,-17-70-15,0 52 16,-18-34-16,18 69 16,-1 1-16,19 17 15,-1 54-15,0-1 16,36 71-1,-18-36-15,53 71 16,-35-88-16,52 53 16,-17-70-16,35 16 15,-35-16-15,35-19 16</inkml:trace>
  <inkml:trace contextRef="#ctx0" brushRef="#br0" timeOffset="5365.6198">5309 2681 0,'-17'35'15,"17"18"-15,17 18 16,1-53-16,17 34 15,1-16 1,-1-19-16,-18-17 16,1-17-16,0-1 15,-18 0-15,17-17 16,-17 18-16,0-1 16,0 0-16,0 36 15,0 0-15,18 17 16,0-35-16,17 35 15,-17-17-15,17-18 16,0 0-16,-17-18 16,-1 0-1,-17-17-15,0 0 16,-17-18-16,-1 35 16,0-17-16,18 17 0,-17 1 15,-1 17-15,18 17 31</inkml:trace>
  <inkml:trace contextRef="#ctx0" brushRef="#br0" timeOffset="5532.3719">5856 2999 0,'0'53'15,"0"-18"1,18-18 0,17-17-16</inkml:trace>
  <inkml:trace contextRef="#ctx0" brushRef="#br0" timeOffset="5714.9877">6138 2699 0,'53'-18'16,"0"18"-16,-18 0 16,-17 0-1</inkml:trace>
  <inkml:trace contextRef="#ctx0" brushRef="#br0" timeOffset="5826.5924">6156 2875 0,'53'18'0,"-35"-18"16,52 0-16,-35 0 16,1-18-16</inkml:trace>
  <inkml:trace contextRef="#ctx0" brushRef="#br0" timeOffset="6155.7876">6685 2575 0,'-35'53'15,"35"-35"-15,-18 52 16,36-34-16,35 34 15,-18-52-15,53 35 16,-35-53 0,35 17-16,-52-34 15,69-18-15,-69 17 16,17-53-16,-36 36 16,-17 0-16,0-1 15,-17-16-15,-72-37 16,19 54-16,-54 0 15,54 35-15,17 0 0,-35 35 16,70 0-16,18 36 16</inkml:trace>
  <inkml:trace contextRef="#ctx0" brushRef="#br0" timeOffset="6560.8515">7708 2946 0,'-17'35'16,"-19"36"-1,19-54-15,-1 36 0,0-35 16,1-1-16</inkml:trace>
  <inkml:trace contextRef="#ctx0" brushRef="#br0" timeOffset="7256.3363">8608 2646 0,'-71'0'16,"-35"35"-1,18 18-15,53-18 16,0 36 0,35-36-16,17 0 0,19 18 15,-1-35-15,18 0 0,35-18 16,-35 0 0,0-36-16,35-34 15,-53 35-15,-17-54 16,-18 36-16,-18-52 15,-17 52-15,-18-53 16,0 53-16,-17-18 16,34 54-16,1 17 15,35 17-15,-18 19 16,18-1-16,0 35 0,18 1 16,35 52-16,-18-52 15,18-18-15,53 53 16,-71-53-16,18-18 15,35 18-15,-70-35 16</inkml:trace>
  <inkml:trace contextRef="#ctx0" brushRef="#br0" timeOffset="7813.0816">9137 2699 0,'0'17'47,"0"19"-47,0 17 16,0 17-1,0-35-15,35 18 16,-35-17-16,18-36 0,35 17 16,-36-17-16,-17-17 15,36-36 1,-36 17-16,17-16 0,-17 16 15,0 1-15,0 53 32,36 35-17,-19-18-15,36 0 16,-18-17-16,36-1 16,-36-17-16,18-17 15,-35-1 1,-18 0-16,17 1 0,-17-18 15,-17-36-15,-1 36 16,1-1-16,-19-52 16,36 53-16,-17 0 0,-1-1 15,0 19-15,1 17 16</inkml:trace>
  <inkml:trace contextRef="#ctx0" brushRef="#br0" timeOffset="9291.1784">9843 2893 0,'-18'0'16,"18"-18"-1,18 18 1,17 18 0,-18-18-16,1 35 15,0-17-15,-18 17 16,0-17-16,-18 17 16,0-17-16,18-1 15,-17-17 1,17 18-16,17-18 15,1 0-15,17 0 16,18 0-16,-17 0 16,16-18-1,-34 18-15</inkml:trace>
  <inkml:trace contextRef="#ctx0" brushRef="#br0" timeOffset="9502.8123">10266 2716 0,'35'-17'15,"-17"17"-15,35 0 16,-18 0-16,0-18 15,-17 18 1</inkml:trace>
  <inkml:trace contextRef="#ctx0" brushRef="#br0" timeOffset="9636.1192">10319 2875 0,'17'18'16,"54"-18"-16,-36 0 15,53-18-15,-17 1 16</inkml:trace>
  <inkml:trace contextRef="#ctx0" brushRef="#br0" timeOffset="9959.73">10989 2540 0,'-35'35'16,"17"-17"-16,18 17 0,-18 36 16,18-36-1,18 0-15,0 1 0,17-1 16,0-17-16,54 17 16,-54-35-16,88-18 15,-70 1-15,53-36 16,-53 17-16,0-52 15,-36 53-15,-17-53 16,-35 35-16,-71-18 16,36 36-16,-71 0 15,53 35-15,-18 17 16,53 1-16,17 52 16,19-34-1</inkml:trace>
  <inkml:trace contextRef="#ctx0" brushRef="#br0" timeOffset="10341.9972">11977 2840 0,'-18'18'15,"1"-1"-15,17 1 16,-18-1-16,0 1 0,18 0 16,-17-1-16,-1 1 15,0 0-15,1-1 0</inkml:trace>
  <inkml:trace contextRef="#ctx0" brushRef="#br0" timeOffset="11704.4692">12735 2734 0,'-35'-18'16,"17"1"-16,-52 17 15,35 0-15,-1 0 16,1 0-16,0 17 0,-18 36 16,18-35-16,17 53 15,18-36 1,18 0-16,17 18 0,0-53 15,53 18-15,-35-36 16,35-17 0,-52-1-16,17-52 15,-36 53-15,1-18 16,-18 18-16,0-18 0,-18 0 0,-17-53 16,0 0-1,-1 71-15,19 17 16,-19 1-16,19 34 15,17 72 1,0-37-16,17 19 16,1-18-16,17 17 0,36 36 15,-36-70-15,18-1 16,-18 0-16,1 0 16,-1-35-16,0 18 0,1-18 15</inkml:trace>
  <inkml:trace contextRef="#ctx0" brushRef="#br0" timeOffset="12077.1437">13018 2134 0,'0'106'16,"17"35"-16,1 0 15,-1-52-15,19 16 16,-1-34 0,-17-36-16,-1-17 15,1-18 1,0-53-16,-1 35 16,36-35-16,-35 36 15,35 17-15,-36 0 16,19 53-1,-36-36-15,17 19 16,-34-19-16,-1 1 0,0 0 16,-17-18-16,0 0 15,-1 0-15,-34 0 16,52 0-16,-17 0 16,17-18-16</inkml:trace>
  <inkml:trace contextRef="#ctx0" brushRef="#br0" timeOffset="12483.9877">13723 2522 0,'0'-17'15,"35"17"1,18 0 0,-17-18-16,-1 18 0,0 0 15,-17 18 1</inkml:trace>
  <inkml:trace contextRef="#ctx0" brushRef="#br0" timeOffset="12604.238">13758 2663 0,'36'18'16,"17"-18"-1,-36 0-15,54 0 16,-54 0-16</inkml:trace>
  <inkml:trace contextRef="#ctx0" brushRef="#br0" timeOffset="12917.7232">14358 2487 0,'-35'35'15,"-18"36"1,53 17 0,0-53-16,53 36 15,-36-36-15,36-17 0,18 0 16,-18-18-16,53-18 16,-71 0-16,18-17 15,-18-36-15,-17 1 16,-36 17-16,-17 18 15,-18-1-15,-88-34 16,70 52-16,-87 1 16,87 17-16,0 0 15</inkml:trace>
  <inkml:trace contextRef="#ctx0" brushRef="#br0" timeOffset="13369.6492">11959 2522 0,'0'-17'15,"-17"17"16</inkml:trace>
  <inkml:trace contextRef="#ctx0" brushRef="#br0" timeOffset="13845.8754">7655 2611 0,'18'-18'16,"-18"0"-1,0 1-15</inkml:trace>
  <inkml:trace contextRef="#ctx0" brushRef="#br0" timeOffset="14391.2636">4128 2558 0,'0'-18'15,"17"18"1</inkml:trace>
  <inkml:trace contextRef="#ctx0" brushRef="#br0" timeOffset="19084.8079">1446 3863 0,'0'18'16,"18"34"-1,-18-16-15,0 87 16,18-70-16,-1 18 16,1-1-16,0 1 15,-1-36-15,-17 18 0,0-18 0,18 18 16,0-18 0,-1-35-16</inkml:trace>
  <inkml:trace contextRef="#ctx0" brushRef="#br0" timeOffset="19291.2382">1429 3916 0,'53'-18'15,"0"18"1,35-17-16,-35-1 15,-18 18-15,53-18 16,-53 18-16,-17 0 16,0 0-16,-18 18 0,-18 17 15</inkml:trace>
  <inkml:trace contextRef="#ctx0" brushRef="#br0" timeOffset="19423.7794">1535 4198 0,'35'0'16,"18"0"-16,-18-18 16,36 1-1,-54 17-15,1 0 0,0 0 16</inkml:trace>
  <inkml:trace contextRef="#ctx0" brushRef="#br0" timeOffset="19706.4268">1870 4304 0,'-18'53'15,"18"-36"1,0 36-16,18-35 16,17 0-16,0-1 15,18-17-15,-35 0 16,35-17-16,-36-1 15,1 0-15,-18 1 16,0-19-16,-18 1 16,1 18-16,-36-19 15,35 36-15,-35-17 16,18 17-16,17 17 16,18 1-16</inkml:trace>
  <inkml:trace contextRef="#ctx0" brushRef="#br0" timeOffset="19902.3568">2258 4445 0,'0'-18'16,"-18"1"-16,1-19 16,17-16-16,0 16 15,35-17-15,-18 36 16,19-19-16,-19 36 15,19 18 1,-19-18-16,36 18 16,-18-1-16</inkml:trace>
  <inkml:trace contextRef="#ctx0" brushRef="#br0" timeOffset="20376.3213">3493 4128 0,'-36'52'15,"19"1"1,17 18 0,35-18-16,0-18 15,53-17 1,-17-18-16,-1-18 15,-34 0-15</inkml:trace>
  <inkml:trace contextRef="#ctx0" brushRef="#br0" timeOffset="20526.8727">3493 3916 0,'35'-35'15,"0"17"1,18 18 0,-18 0-16</inkml:trace>
  <inkml:trace contextRef="#ctx0" brushRef="#br0" timeOffset="20747.1567">3986 3969 0,'0'17'16,"18"-17"-16,0 0 16,-1 0-16,36 0 15,-35 0-15,17-17 16,-17 17-16,-1 0 15,-17 17-15</inkml:trace>
  <inkml:trace contextRef="#ctx0" brushRef="#br0" timeOffset="20881.3425">3986 4233 0,'36'18'15,"52"-36"1,-53 18-1,-17 0-15,17-17 16</inkml:trace>
  <inkml:trace contextRef="#ctx0" brushRef="#br0" timeOffset="21354.7296">4851 3704 0,'0'35'16,"0"1"-16,0-1 15,0 88-15,17 1 16,-17-71-16,36 106 31,-19-124-31,19 18 0,-1-53 16</inkml:trace>
  <inkml:trace contextRef="#ctx0" brushRef="#br0" timeOffset="21681.5307">5662 4057 0,'35'0'15,"1"0"-15,52-18 16,-53 18-16,18 0 16,0-17-16,-18 17 0,18 0 15,-18 0-15,1-18 16</inkml:trace>
  <inkml:trace contextRef="#ctx0" brushRef="#br0" timeOffset="21876.5904">5891 3810 0,'-17'53'16,"-1"70"-16,0-52 16,18 52-16,18-70 15,17 18 1,-17-36-16,35 18 15,-18-53-15</inkml:trace>
  <inkml:trace contextRef="#ctx0" brushRef="#br0" timeOffset="22121.6875">6174 4198 0,'0'35'0,"0"1"16,0-1-16,17 35 15,1-52-15,52 17 16,-34-17-16,17-18 16,-18 0-16,0-18 0,-17 1 15,35-36-15,-53 35 16,-18-52-16,0 52 16,-52-35-16,35 35 15,-18 18-15,17 0 16,1 0-16,0 36 15,17-19-15</inkml:trace>
  <inkml:trace contextRef="#ctx0" brushRef="#br0" timeOffset="22755.1203">7285 3986 0,'0'53'0,"0"-17"0,0 17 16,0-1-16,0-16 0,0-1 16,0 0-16,18 1 15,-1-19-15,1-17 16,-18-17-16,0-54 15,0 36 1,0-53-16,0 35 16,17-18-16,1 53 15,17-17-15,-17 17 16,17 36-16,-17 0 16,0 35-1,-1-18-15,1 18 16,-1-35-16,1-1 15,-18 1-15,18-36 16,-1 1-16,1-19 16,0 19-16,17-19 15,0 19-15,0 17 16,-17 0-16,35 17 16,-53 19-16,35 34 15,-35-35-15,18 36 16,0-36-16,-1 18 15,-17-35 1</inkml:trace>
  <inkml:trace contextRef="#ctx0" brushRef="#br0" timeOffset="33654.7311">4392 5415 0,'18'0'16,"-1"0"-1,1-17-15,53 17 16,-19 0-16,-16 17 0,34 18 15,-34-17 1,-19 0-16,19 52 16,-54-34-16,0-1 0,1 18 15,-54 35-15,0 18 16,54-71-16,-18 0 16,35 1-1,17-19-15,18-17 16,54 0-16,-54-17 15,18 17-15,0-36 16,-36 36-16,1-17 0</inkml:trace>
  <inkml:trace contextRef="#ctx0" brushRef="#br0" timeOffset="33840.6558">4322 5786 0,'70'-18'0,"18"0"15,18-17 1,35 17 0,-105 1-16,-1 17 15</inkml:trace>
  <inkml:trace contextRef="#ctx0" brushRef="#br0" timeOffset="34189.5608">5027 4939 0,'0'-18'16,"-18"18"-1,18 18-15,-17 17 16,17-17-16,0 70 15,0 18 1,17-71-16,1 36 0,0-36 16,35 0-1,-36-17-15,36-18 16,-35 0-16,-1-18 16</inkml:trace>
  <inkml:trace contextRef="#ctx0" brushRef="#br0" timeOffset="34341.2252">5239 5186 0,'0'35'15,"17"0"1,-17-17-16,36 17 16,-19-35-16,1 0 15</inkml:trace>
  <inkml:trace contextRef="#ctx0" brushRef="#br0" timeOffset="34474.1962">5309 5027 0,'-17'0'0,"17"-18"15</inkml:trace>
  <inkml:trace contextRef="#ctx0" brushRef="#br0" timeOffset="34668.0945">5468 4904 0,'53'35'16,"-35"-17"-16,17 52 15,-17-35-15,-1-17 16,-17 17-16,0 1 0,0-1 16,-17 0-16,17 0 0,-53 18 15</inkml:trace>
  <inkml:trace contextRef="#ctx0" brushRef="#br0" timeOffset="35291.066">5909 5345 0,'18'0'16,"35"0"-1,-36 0-15,54 0 16,-18-18-16,-36 18 0,19 0 16,-1 0-1</inkml:trace>
  <inkml:trace contextRef="#ctx0" brushRef="#br0" timeOffset="35424.7766">5962 5503 0,'53'0'16,"17"-17"0,1-1-1,-36 18 1</inkml:trace>
  <inkml:trace contextRef="#ctx0" brushRef="#br0" timeOffset="36035.7282">6738 5327 0,'-18'35'16,"1"18"-16,-1-18 16,18 18-16,-17 36 15,34-54-15,-17 0 0,53 0 16,-35-17-16,35 0 16,-36-18-1,36-36-15,-35 19 16,-1-19-16,-17 19 15,0-1-15,0 36 16,18 17 0,0-17-1,17-1-15,36 1 16,-36 0-16,18-18 16,-18-18-16,-17 0 15,-36-35 1,0 18-16,1 18 0,-36-54 15,18 53-15,-18-35 16,35 36-16,0 17 16,18-18-16,0 1 0</inkml:trace>
  <inkml:trace contextRef="#ctx0" brushRef="#br0" timeOffset="36363.0642">7285 4939 0,'18'-18'16,"-1"18"-16,18 0 16,54-35-16,-36 17 15,35 1 1,-53 17-16,0 0 0</inkml:trace>
  <inkml:trace contextRef="#ctx0" brushRef="#br0" timeOffset="36502.4873">7461 5027 0,'0'53'15,"36"18"1,-1-36-1,-18-18-15,-17 1 0</inkml:trace>
  <inkml:trace contextRef="#ctx0" brushRef="#br0" timeOffset="36880.3162">7849 5274 0,'0'18'15,"18"-1"-15,17 1 0,1 17 16,16 1-16,1-19 16,-17 18-16,17 1 0,35 17 15,-35-18-15,17 0 16,-52-17-1,-1-18-15,-17 17 16</inkml:trace>
  <inkml:trace contextRef="#ctx0" brushRef="#br0" timeOffset="37076.8113">8096 5274 0,'-53'71'16,"0"17"0,18 18-16,35-71 15,-17 35-15,17-52 16,35 17-16,-18-35 16,1 0-16</inkml:trace>
  <inkml:trace contextRef="#ctx0" brushRef="#br0" timeOffset="37330.4121">8431 4745 0,'-35'53'0,"35"-18"16,-18 0-16,18 1 16,0-1-16,0 0 0,18 36 15,0-54 1,17 19-16,18-1 0,-35-35 16,-1 0-16,1 0 0</inkml:trace>
  <inkml:trace contextRef="#ctx0" brushRef="#br0" timeOffset="37470.3738">8608 5009 0,'0'36'16,"17"-1"0,1-17-16,0-1 15,-1-17 1</inkml:trace>
  <inkml:trace contextRef="#ctx0" brushRef="#br0" timeOffset="37603.7931">8625 4798 0,'0'-18'16</inkml:trace>
  <inkml:trace contextRef="#ctx0" brushRef="#br0" timeOffset="37798.1608">8784 4763 0,'35'52'16,"18"19"-1,-17-18 1,-19 17-16,1-34 0,-36 17 16,-17 17-1,0-52-15</inkml:trace>
  <inkml:trace contextRef="#ctx0" brushRef="#br0" timeOffset="38126.1248">9084 5309 0,'18'0'16,"-1"0"-16,54-17 16,-36-1-16,53 0 15,-52 1 1,-1 17-16,18-18 15,-36 18-15</inkml:trace>
  <inkml:trace contextRef="#ctx0" brushRef="#br0" timeOffset="38282.1683">9260 5098 0,'0'17'15,"0"36"-15,0-18 16,18 1-16,0 34 15,-1-17-15,19 35 16,-19-52-16,1-1 16,-18 0-16,18-17 0</inkml:trace>
  <inkml:trace contextRef="#ctx0" brushRef="#br0" timeOffset="38660.2722">9525 4868 0,'18'124'0,"-1"17"16,1-18-1,-18-87-15,35 52 16,-17-88-16,-1 0 15,1 0-15,17-35 16,1 35 0,34-18-16,-34 18 15,34 35-15,-52 1 16,17-19-16,-17 18 0,-1 1 16,-17-1-16,-17-17 15,-19 17 1,1-35-16,-53 0 15,53 0-15,-54-18 16,54 1-16,-18-1 16,36 18-16,-1 0 0</inkml:trace>
  <inkml:trace contextRef="#ctx0" brushRef="#br0" timeOffset="39816.1442">4815 6738 0,'0'-18'16,"-17"1"-16,-18-18 15,17 17-15,-17 0 16,-1 18-16,-34 36 0,34-1 16,-16 35-1,16-17-15,19 53 16,17-71-16,17 18 15,1-17-15,17-19 0,0 1 0,54-1 16,-54-17-16,53-35 16,-70 18-1,-1-1-15,1-17 0,-18-18 16,0 17-16,-35-16 16,17 16-16,-35 1 15,36 35-15,-1 0 16,18 18-1,18 17 1,-1 0-16,36 18 16,-18-35-16,1-1 0,-1 1 15,0 0-15,1-1 16,-1-17-16,0 18 16</inkml:trace>
  <inkml:trace contextRef="#ctx0" brushRef="#br0" timeOffset="40060.7515">5062 6138 0,'-17'36'0,"-19"34"15,36-17-15,18 35 16,0-35-16,-1-18 0,54 36 16,-36-36-1,18-17-15,-18 0 0,1-1 16,-1-17-16,-17 0 0</inkml:trace>
  <inkml:trace contextRef="#ctx0" brushRef="#br0" timeOffset="40205.2448">5345 6403 0,'0'18'15,"0"17"1,17 0 0,1-17-16,17-18 0</inkml:trace>
  <inkml:trace contextRef="#ctx0" brushRef="#br0" timeOffset="40333.7409">5327 6297 0,'0'-18'16,"0"1"0,18-1-1</inkml:trace>
  <inkml:trace contextRef="#ctx0" brushRef="#br0" timeOffset="40541.0686">5521 6103 0,'18'0'15,"35"35"-15,17 18 16,-35-17-16,1 69 15,-19-52-15,-17-17 16,0 16-16,0-16 0,0 17 16,-35 0-16,0-18 15</inkml:trace>
  <inkml:trace contextRef="#ctx0" brushRef="#br0" timeOffset="41584.9662">6385 6632 0,'18'0'0,"0"0"16,17 0-1,0 0-15,0 0 0,18 0 16,-17 0-16,-1 0 0,0 0 16,-17 18-1</inkml:trace>
  <inkml:trace contextRef="#ctx0" brushRef="#br0" timeOffset="41714.7238">6491 6826 0,'71'18'16,"17"-18"0,-18 0-1,-34 0-15</inkml:trace>
  <inkml:trace contextRef="#ctx0" brushRef="#br0" timeOffset="42230.6409">7708 6562 0,'18'-18'16,"-36"18"0,1 0-1,-19 0-15,-34 18 16,34 17-16,-52 18 16,53-18-16,0 0 15,-1 1-15,19-1 0,17 0 0,0 18 16,53-18-1,-36-35-15,36 0 16,-17 0-16,52 0 16,-71-17-16,19 17 15,-19-18-15,-17 1 0,0-1 0,0 0 16,-17 1-16,-1-1 0,-17 0 16,-18 1-1,18-1-15,17 18 0,0 0 16,1 0-16</inkml:trace>
  <inkml:trace contextRef="#ctx0" brushRef="#br0" timeOffset="42492.1543">8132 6209 0,'-36'0'16,"-17"0"-16,18 53 16,35 35-1,-18-35-15,18 88 16,18-70-16,0-18 0,-1-1 16,19-16-16,-1 17 15,35 0-15,-34-36 16,17-17-16,-18 0 15</inkml:trace>
  <inkml:trace contextRef="#ctx0" brushRef="#br0" timeOffset="42803.0729">8502 6456 0,'35'0'15,"1"0"-15,-1 17 16,0 1-16,0 0 0,1-1 16,-36 1-16,0 17 15,0-17-15,-18 35 16,0-18-16,1 0 16,17-17-16,0 0 15,17-1 1,36 19-16,-35-36 15,52 0-15,-34 17 16,34-17-16,-52 0 16,0 0-1,-18-17-15,-18 17 16</inkml:trace>
  <inkml:trace contextRef="#ctx0" brushRef="#br0" timeOffset="42954.1348">8467 6668 0,'53'17'0,"0"-17"15,17 0 1,-17-17-16,-18 17 0,36-18 16</inkml:trace>
  <inkml:trace contextRef="#ctx0" brushRef="#br0" timeOffset="43221.2256">8943 6068 0,'-18'35'16,"18"-17"-16,0-1 0,0 19 16,18 17-16,0-18 15,17 35-15,0 1 16,-17-53-16,17 17 16,-17-18-1,-1-17-15</inkml:trace>
  <inkml:trace contextRef="#ctx0" brushRef="#br0" timeOffset="43370.387">9172 6350 0,'18'35'16,"17"-17"-1,-17-18-15</inkml:trace>
  <inkml:trace contextRef="#ctx0" brushRef="#br0" timeOffset="43527.1522">9190 6138 0,'0'-17'15,"18"17"1,-1 0 0</inkml:trace>
  <inkml:trace contextRef="#ctx0" brushRef="#br0" timeOffset="43730.7065">9366 6138 0,'18'18'0,"0"35"15,-1-35-15,1 17 16,-18-18 0,0 19-16,0-19 15,-18 36-15,18-35 16,-17-18-16</inkml:trace>
  <inkml:trace contextRef="#ctx0" brushRef="#br0" timeOffset="44148.807">9543 5997 0,'-18'-17'16,"36"17"-1,-18 17-15,35 19 16,-17-1-16,17 0 16,-18 0-16,36 54 15,-17-37-15,-1 54 16,-17-53-16,-1 53 16,1-35-16,-18-18 15,0-1-15,0 1 0,0-17 16,-35 52-16,-18-35 15,35-18-15,-17-17 16,-36 17 0,36-17-16</inkml:trace>
  <inkml:trace contextRef="#ctx0" brushRef="#br0" timeOffset="52241.8222">4604 8026 0,'17'0'32,"36"0"-32,0 17 15,0-17-15,53-17 16,-35 17-16,34-18 16,-69 0-16,34 18 15,-52 0-15,-36 0 31</inkml:trace>
  <inkml:trace contextRef="#ctx0" brushRef="#br0" timeOffset="52456.7986">4974 8026 0,'-17'17'0,"17"19"15,0-1 1,52 35-16,-34-17 16,53 36-16,-54-54 15,36 35 1,-35-34-16,-18 34 15,0-34-15,-18-19 0,-35 36 16,0-35-16,18-1 16,-53 19-1,35-36-15,-18 0 0,36 0 16,0-18-16,35 0 16,18 1-1</inkml:trace>
  <inkml:trace contextRef="#ctx0" brushRef="#br0" timeOffset="52878.6792">5715 8237 0,'18'0'16,"-1"0"-16,54 0 15,-36-17 1,0 17-16,1-18 0,34 18 15,-52 0-15</inkml:trace>
  <inkml:trace contextRef="#ctx0" brushRef="#br0" timeOffset="53026.447">5821 8449 0,'17'18'16,"54"-18"-16,-18 0 15,18 0-15,-19-18 16,-16 0 0</inkml:trace>
  <inkml:trace contextRef="#ctx0" brushRef="#br0" timeOffset="55332.2787">5239 8378 0,'0'-17'0,"17"17"16,1-18-1,17 18-15,-17 0 16,35-17-16,0-1 16,-18 18-16,18 0 15,-18 0-15,-17 0 16,-36 0 15</inkml:trace>
  <inkml:trace contextRef="#ctx0" brushRef="#br0" timeOffset="55521.0299">5380 8079 0,'0'70'15,"0"-17"-15,18 0 0,-1 35 16,1-35-16,17 35 15,-17-52-15,-1-19 16,1 19-16,0-19 0,-18 1 16</inkml:trace>
  <inkml:trace contextRef="#ctx0" brushRef="#br0" timeOffset="57379.0946">6932 8079 0,'0'-18'16,"0"36"0,0-1-16,-18 1 15,18 17-15,18 18 0,-18-18 16,35 54-16,-17-54 15,0-18-15,17 19 0,18-19 16,-18-17 0,18-35-16,-35 17 15,-1 1-15,1-54 16,-18 36-16,0-36 16,0 54-16,0-1 0,0 36 15,18 35 1,-1-18-1,1 71-15,0-53 16,17 35-16,-18-35 16,-17 17-16,0-34 15,-17 34-15,-1-52 16,-17 0 0,0-18-16,-18 0 15,17-18-15,19 0 0,-19 1 16,19-19-16,-18 19 15,17-1-15,18-17 0,-18 17 16</inkml:trace>
  <inkml:trace contextRef="#ctx0" brushRef="#br0" timeOffset="57724.7579">7408 7602 0,'-17'0'31,"-1"18"-15,18 53-16,-18-19 16,18-16-16,0 17 0,18-18 15,0 0-15,-18 1 0,35 16 16,-17-34-16,17 0 16,-17-1-16,-1-17 15,18 0-15,-17 0 16</inkml:trace>
  <inkml:trace contextRef="#ctx0" brushRef="#br0" timeOffset="57846.9424">7567 7885 0,'0'17'0,"18"36"16,17-18-1,-17-35-15,17 0 16</inkml:trace>
  <inkml:trace contextRef="#ctx0" brushRef="#br0" timeOffset="57974.0642">7638 7726 0,'-18'-18'16,"36"18"15</inkml:trace>
  <inkml:trace contextRef="#ctx0" brushRef="#br0" timeOffset="58180.6174">7814 7620 0,'35'18'15,"-17"-18"-15,0 35 16,35 18-16,-53-18 15,17 18-15,-17-18 16,0 1-16,0-1 16,0 0-16,-17-17 0,-36 35 15,35-36-15,0 19 0,1-19 16</inkml:trace>
  <inkml:trace contextRef="#ctx0" brushRef="#br0" timeOffset="58563.3615">8273 7743 0,'-18'71'0,"18"53"16,0-72 0,0 19-16,18 52 15,17 1-15,-17-89 16,34 36 0</inkml:trace>
  <inkml:trace contextRef="#ctx0" brushRef="#br0" timeOffset="58815.9763">8537 8220 0,'0'35'16,"0"18"0,0-35-16,53-1 15,-18-17-15,1 0 0,17 0 16,-36 0-1,1-17-15,0-1 16,-18 0-16,-18 1 0,0-19 0,1 19 16,-1 17-16,0-18 15,1 0-15,-1 18 0,0 0 16</inkml:trace>
  <inkml:trace contextRef="#ctx0" brushRef="#br0" timeOffset="59192.4124">8961 8184 0,'-36'36'15,"19"-19"-15,-1 19 16,18-1-16,0-17 16,18-1-16,17-17 15,-17 0 1,17-17-16,-18-1 15,-17-17-15,18 17 16,-36-17 0,18 52-1,18 36 1,0 0-16,17 53 16,-17-53-16,17 35 15,-17-35-15,-18 18 16,0-36-16,-36 0 15,1-17-15,-36-18 16,36 0-16,-53-18 16,53 1-16,-36-36 15,54 35-15,-1-17 16,18 17-16</inkml:trace>
  <inkml:trace contextRef="#ctx0" brushRef="#br0" timeOffset="60549.7809">9666 8132 0,'0'-18'15,"0"0"-15,0 1 16,-18-1 0,-17 0-1,18 18-15,-36 36 16,35-19-16,-35 54 16,35-36-16,1 36 15,17-36-15,17 18 16,1-18-16,35-17 15,-35-1-15,17-17 16,0-17-16,-17-1 0,17 0 16,-17 1-16,-1-54 15,1 36-15,-18-18 16,-18 18-16,18 17 16,-17-17-16,-1 35 15,18 18 1,0-1-16,18 18 0,-1 18 15,1-35 1,17 17-16,1 1 16,-1-19-16,-17 1 0,17-1 15,-18-17-15</inkml:trace>
  <inkml:trace contextRef="#ctx0" brushRef="#br0" timeOffset="60783.4612">9807 7567 0,'0'18'16,"-17"17"-16,17 36 16,0-36-16,17 35 15,1-52 1,0 17-16,17 18 0,-18-35 15,36 0 1,-35-1-16,0-17 0,-1-17 16</inkml:trace>
  <inkml:trace contextRef="#ctx0" brushRef="#br0" timeOffset="60910.0036">9984 7796 0,'17'36'15,"-17"-1"1,36 0 0,-19-17-16</inkml:trace>
  <inkml:trace contextRef="#ctx0" brushRef="#br0" timeOffset="61067.3153">10054 7708 0,'0'-17'31,"18"17"-15,-1 0-16</inkml:trace>
  <inkml:trace contextRef="#ctx0" brushRef="#br0" timeOffset="61284.7825">10160 7514 0,'18'0'32,"-1"18"-32,1 17 15,0 0-15,34 36 0,-34-36 16,0 0-16,-1 36 15,-17-53-15,0 17 0,-17 18 16,-1-35 0,-17 17-16</inkml:trace>
  <inkml:trace contextRef="#ctx0" brushRef="#br0" timeOffset="62923.3785">11007 8202 0,'-18'-18'0,"36"18"15,35-17 1,-18 17-16,35-18 15,-17 18-15,18 0 16,-36 0-16,0-17 16</inkml:trace>
  <inkml:trace contextRef="#ctx0" brushRef="#br0" timeOffset="63091.1412">11201 8026 0,'0'35'0,"0"36"15,17-36-15,1 53 16,-18-70-16,35 52 16,-17-52-16,35 17 15</inkml:trace>
  <inkml:trace contextRef="#ctx0" brushRef="#br0" timeOffset="64113.0034">12030 7567 0,'-36'0'16,"19"18"-16,17-1 16,-18 19-16,1-1 0,-1 88 15,18-52-15,0 70 16,18-88-16,34 53 16,-34-53-16,70 0 15,-52-36-15,-1 1 16,0 0-16,-17-18 0</inkml:trace>
  <inkml:trace contextRef="#ctx0" brushRef="#br0" timeOffset="64319.6864">12277 7726 0,'17'70'0,"-17"36"16,18 0 0,0-53-16,17 35 15,0-17 1,-17-36 0,-1-35-16</inkml:trace>
  <inkml:trace contextRef="#ctx0" brushRef="#br0" timeOffset="64836.2655">12629 8043 0,'18'0'16,"17"0"-16,1 0 16,-1 0-16,-17 0 15</inkml:trace>
  <inkml:trace contextRef="#ctx0" brushRef="#br0" timeOffset="65236.6046">12912 8026 0,'-18'53'15,"18"-18"-15,18 0 16,17 18-1,0-35-15,-17-18 0,35 0 16,-18-36 0,-17 19-16,-18-1 15,0-17-15,17-18 16,-17 35-16,0 1 0,0 34 31,18 54-15,0-36-16,-1 18 0,1 35 15,0-35-15,-1 0 16,-17-18-16,-17 54 16,-1-54-16,0-17 0,-35 17 15,36-35 1,-19 17-16,-34-34 16,52 17-16,-52-53 15,52 35-15,-17-52 16,35 17-16,-18 17 15</inkml:trace>
  <inkml:trace contextRef="#ctx0" brushRef="#br0" timeOffset="65437.099">13176 7620 0,'0'35'16,"-17"18"-1,17 0 1,17 0-16,19 18 16,-1-54-1,0 1 1,-17 0-16,-1-18 16</inkml:trace>
  <inkml:trace contextRef="#ctx0" brushRef="#br0" timeOffset="65570.358">13335 7743 0,'0'18'15,"18"17"1,-1-17-16,1 0 0,-18-1 16</inkml:trace>
  <inkml:trace contextRef="#ctx0" brushRef="#br0" timeOffset="65698.0846">13406 7638 0,'0'-18'16</inkml:trace>
  <inkml:trace contextRef="#ctx0" brushRef="#br0" timeOffset="65882.658">13564 7620 0,'18'35'16,"17"1"-1,-35-1-15,36 18 16,-19 0-16,-17-36 15,0 36-15,-17-35 16</inkml:trace>
  <inkml:trace contextRef="#ctx0" brushRef="#br0" timeOffset="66202.879">13705 7479 0,'-17'-18'0,"34"18"31,36 71-15,-17-36-16,34 89 15,-17-1-15,-35-52 16,17 52-16,-35-70 16,-35 53-1,17-71-15,-35 36 16,18-54-16,-53 19 16,52-19-16</inkml:trace>
  <inkml:trace contextRef="#ctx0" brushRef="#br0" timeOffset="66770.6385">14358 7567 0,'0'-35'15,"-18"35"-15,18 35 16,0 71 0,18-36-16,-18 72 15,18-19 1,-1-17-16,1-53 15,17 17-15,-17-52 0,0 0 16,-1-18-16,1 0 16</inkml:trace>
  <inkml:trace contextRef="#ctx0" brushRef="#br0" timeOffset="67015.908">14570 8061 0,'0'0'0,"0"18"0,-18 17 15,18-17-15,18-1 16,-1 1 0,1-1-16,0-17 0,17 0 0,-17 0 15,-1 0 1,1 0-16,-18-17 0,17-18 16,-17 17-16,-17-35 15,-1 35-15,-17-35 16,17 36-16,-17-1 15,35 1-15,0 34 16</inkml:trace>
  <inkml:trace contextRef="#ctx0" brushRef="#br0" timeOffset="67394.0074">14940 8043 0,'-17'18'15,"-1"-18"-15,0 18 16,18-1 0,0 1-16,18 0 0,-18-1 15,35-17 1,-17 0-16,-1-17 16,-17-1-1,-17 0-15,17 36 31,17 35-15,1-18-16,17 71 16,-17-53-16,0-18 15,-18 18-15,17-18 0,-17 36 16,0-36-16,-17 0 16,-19-35-1,-17 0-15,18 0 16,-18-17-16,18-1 15,-18-17-15,35 17 16,1-35 0</inkml:trace>
  <inkml:trace contextRef="#ctx0" brushRef="#br0" timeOffset="67677.5887">15311 7444 0,'-36'0'16,"19"35"-16,17 0 15,-18 0-15,0 36 16,18 0-16,-17 70 0,17-53 15,17-18-15,19 1 0,17 35 16,-18-71 0,0 0-16,-17 1 0,17-36 15,0 17-15</inkml:trace>
  <inkml:trace contextRef="#ctx0" brushRef="#br0" timeOffset="67883.7831">15628 7655 0,'0'53'16,"18"71"-1,-18-71-15,17 52 16,19-34-16,-36-36 15,17 1-15,1-36 16</inkml:trace>
  <inkml:trace contextRef="#ctx0" brushRef="#br0" timeOffset="68005.4181">15910 7920 0,'88'-18'16,"-35"1"-1,-17 17 1</inkml:trace>
  <inkml:trace contextRef="#ctx0" brushRef="#br0" timeOffset="68367.7671">16281 7885 0,'-36'17'16,"1"36"0,0 0-1,35 18 1,18-36-16,-18-17 0,35 17 16,-18-18-16,1-17 15,0-17-15,-1-18 16,-17 17-16,18-35 15,-18 18-15,18-18 16,-18 35-16,0-17 16,0 17-1,0 36 1,0 0-16,0 17 0,35 18 16,-17-18-16,-1-17 15,18 35-15,-17-36 16,0 1-16</inkml:trace>
  <inkml:trace contextRef="#ctx0" brushRef="#br0" timeOffset="68574.3624">16439 7479 0,'-17'53'16,"17"53"0,35-18-16,18 18 15,-18-71-15,1 0 16,-1-17 0</inkml:trace>
  <inkml:trace contextRef="#ctx0" brushRef="#br0" timeOffset="68718.2637">16651 7655 0,'0'36'16,"18"16"0,-1-34-16,1 17 15,-18-17-15</inkml:trace>
  <inkml:trace contextRef="#ctx0" brushRef="#br0" timeOffset="68862.9804">16686 7514 0,'-17'0'31,"34"0"-31</inkml:trace>
  <inkml:trace contextRef="#ctx0" brushRef="#br0" timeOffset="69039.5886">16810 7549 0,'0'0'0,"18"0"16,-1 53-16,1-17 15,-1-19-15,1 54 16,0-54-16,-18 36 16,0-35-16,0 0 0,-18-1 15</inkml:trace>
  <inkml:trace contextRef="#ctx0" brushRef="#br0" timeOffset="69479.8494">16916 7461 0,'17'0'47,"1"18"-32,17 0 1,-17-1-16,52 36 16,-34 0-16,17 53 15,-36-53-15,19 70 16,-36-70-16,0 71 16,-18-71-16,-17 17 15,-1-35-15,-17 18 16</inkml:trace>
  <inkml:trace contextRef="#ctx0" brushRef="#br0" timeOffset="70358.8003">17216 7267 0,'0'-17'31,"35"17"-15,-18 0-1,1 0-15,0 0 0,17-18 16,-17 18-16,-1 0 16,1 18-1,-18 52 1,18-35-16,-18 71 16,17-35-16,1 88 15,-18-71-15,35 88 16,-35-88-16,18 71 15,-18-106-15,17 18 16,-17-36-16,18 18 0,-18 0 16,0-36-16,0 1 15,-18-18 1,1 0 0,-36-35-16,35 35 15,-70-36-15,17 19 16,1 17-16</inkml:trace>
  <inkml:trace contextRef="#ctx0" brushRef="#br0" timeOffset="71028.5872">6668 7479 0,'17'0'0,"1"0"16,-1 0-16,1 0 0,17 0 15,-17 0 1,0 0-16,-18-18 0,17 18 16</inkml:trace>
  <inkml:trace contextRef="#ctx0" brushRef="#br0" timeOffset="71343.0009">6650 7461 0,'0'53'16,"0"18"-1,18-18-15,-18 0 16,17-1-16,-17 19 0,0 105 16,0-87-16,0 105 15,0-124-15,0 89 16,0-88-16,0 52 15,0-88-15,0 53 16,0-52 0,18 34-16,-1-52 15,1 0-15,0-18 0,17 17 16,18-17-16,-18-17 16,0-1-1,-17 0-15</inkml:trace>
  <inkml:trace contextRef="#ctx0" brushRef="#br0" timeOffset="71756.2807">6279 8202 0,'18'0'0,"0"0"15,-1 0-15,36-18 16,-17 18-16,-1 0 0,18 18 15,-36-18-15</inkml:trace>
  <inkml:trace contextRef="#ctx0" brushRef="#br0" timeOffset="75646.7364">4621 9878 0,'-35'-18'15,"-18"18"1,0 18-1,36-1-15,-36 54 16,35-36-16,18 1 0,-18 34 16,36-35-16,17 36 15,-17-53-15,53-1 16,-19-17-16,19-53 16,-36 36-1,1-36-15,-19 17 0,1-16 16,0-54-1,-18 53-15,-18 0 0,18 0 0,-53-53 16,35 53-16,-35-35 16,36 53-1,-19 17-15,1-17 16,35 52-16,0 54 16,0-18-16,35 70 15,-17-52-15,35 52 16,-35-70-1,35 0-15,17 18 16,-17-54-16,35 1 16</inkml:trace>
  <inkml:trace contextRef="#ctx0" brushRef="#br0" timeOffset="76014.8835">5080 9754 0,'18'0'16,"35"0"-1,17 0 1,-52 0-16,17 18 15,-17-18-15,17 35 16,-35-17-16,0 17 0,-18-17 16,1 35-1,-1-18-15,0 0 0,-17 18 16,35-35-16,0 17 0,18 0 16,17-17-1,18 0-15,-35-18 16,17 0-16,-17 0 0,-1 0 15,1 0-15,-1-18 0,-34 18 16</inkml:trace>
  <inkml:trace contextRef="#ctx0" brushRef="#br0" timeOffset="76160.235">5133 9984 0,'35'0'15,"36"0"-15,-1 0 16,-34 0-16,17-18 16,-36 18-1</inkml:trace>
  <inkml:trace contextRef="#ctx0" brushRef="#br0" timeOffset="76527.8605">5539 9331 0,'-36'0'16,"19"0"-16,-1 53 16,18-35-16,0 17 15,0 53-15,0-53 16,18 36-16,17-36 15,0 36-15,1-54 16,16 1 0,-34-18-16</inkml:trace>
  <inkml:trace contextRef="#ctx0" brushRef="#br0" timeOffset="76681.5981">5680 9578 0,'0'35'16,"0"-17"-16,17 17 15,1-35-15,17 0 16,-17 0-16</inkml:trace>
  <inkml:trace contextRef="#ctx0" brushRef="#br0" timeOffset="76815.0491">5680 9384 0,'-18'0'16</inkml:trace>
  <inkml:trace contextRef="#ctx0" brushRef="#br0" timeOffset="77014.3549">5768 9313 0,'35'18'16,"18"35"0,18 17-16,-54-34 15,19 52 1,-36-53-16,0 53 0,0-70 15,-36 53 1,19-54-16,-1 1 0</inkml:trace>
  <inkml:trace contextRef="#ctx0" brushRef="#br0" timeOffset="82848.9157">6526 9772 0,'-17'0'15,"34"0"1,1-18 0,0 18-16,17 0 15,0 0-15,1 0 16,-1 0-16,18 0 16,-36 0-16,1 0 15,0 0-15,-1 0 0</inkml:trace>
  <inkml:trace contextRef="#ctx0" brushRef="#br0" timeOffset="82999.5177">6597 9913 0,'18'35'16,"-1"-35"-16,1 18 15,0-18-15,34 0 16,-16 0-16,-19 0 15,1 0-15</inkml:trace>
  <inkml:trace contextRef="#ctx0" brushRef="#br0" timeOffset="86475.7519">7973 9737 0,'-35'-36'16,"-1"1"0,-17 35-1,36 0-15,-19 0 0,-34 53 16,-1 35-1,18 18 1,36-53-16,17-18 0,0 1 0,35 16 16,-17-34-16,17 0 15,71-36 1,-18-17-16,-53 0 16,36-36-16,-54 36 15,1-36-15,-18 36 16,-18 0-1,18 17-15,-17 18 16,-1 0-16,1 53 16,-1-18-16,18 53 15,18-52-15,52 17 16,-35-36-16,36 18 16,-53-35-16,34 18 15,-16-18-15</inkml:trace>
  <inkml:trace contextRef="#ctx0" brushRef="#br0" timeOffset="86743.0647">8255 9155 0,'-18'17'16,"1"54"-16,-1-36 15,18 0-15,0 54 16,0-37-16,35 19 16,-17-36-16,17 18 15,-17-35-15,35-1 16,-36-17-16,1-17 15</inkml:trace>
  <inkml:trace contextRef="#ctx0" brushRef="#br0" timeOffset="86876.0404">8414 9402 0,'0'35'15,"0"-18"-15,0 36 16,0-17-1,17-19-15,1 1 16</inkml:trace>
  <inkml:trace contextRef="#ctx0" brushRef="#br0" timeOffset="87003.7084">8467 9278 0,'-18'-35'16,"0"17"-1</inkml:trace>
  <inkml:trace contextRef="#ctx0" brushRef="#br0" timeOffset="87213.6118">8625 9137 0,'0'18'0,"36"17"16,-36 0-16,35 18 16,-17-18-16,-1 1 15,-17-19-15,0 54 16,0-36-16,-17 18 16,-1-18-16,0 1 15</inkml:trace>
  <inkml:trace contextRef="#ctx0" brushRef="#br0" timeOffset="87560.6336">8943 9807 0,'35'0'16,"-17"0"-16,-1 0 0,19-17 16,17 17-1,-36 0-15,1 0 0,0 0 16</inkml:trace>
  <inkml:trace contextRef="#ctx0" brushRef="#br0" timeOffset="88182.0444">9437 9719 0,'-18'35'0,"1"36"16,52-1-1,18 1 1,-18-36-16,0-17 0,36 0 16,-1-18-1,-34-18 1,-19 0-16,1-52 15,-18 34-15,-18 19 0,1-18 16,17-1-16,-18 19 0,0-1 16,18 36-1,18 52-15,0-17 16,-18 0-16,17-18 0,1 36 16,17 17-16,-35-35 15,0 35 1,-17-70-16,-36 35 15,35-36-15,-53 1 16,36-18-16,-18-18 16,18 1-16,0-36 15,17 17-15,0-16 16</inkml:trace>
  <inkml:trace contextRef="#ctx0" brushRef="#br0" timeOffset="88522.138">9931 9190 0,'-36'0'15,"36"18"1,-17-1-16,-1 54 16,1-18-16,17-18 15,0 0-15,17 0 0,1 1 0,17 34 16,-17-52-16,52 35 15,-34-53-15,16 17 16,-34-34 0</inkml:trace>
  <inkml:trace contextRef="#ctx0" brushRef="#br0" timeOffset="88676.8934">10125 9419 0,'0'53'16,"17"-18"0,1-17-16,0 0 15,-1-1-15,1-17 0,0 0 16</inkml:trace>
  <inkml:trace contextRef="#ctx0" brushRef="#br0" timeOffset="88816.4426">10178 9313 0,'-18'0'15,"36"0"1</inkml:trace>
  <inkml:trace contextRef="#ctx0" brushRef="#br0" timeOffset="89033.5674">10283 9102 0,'36'17'16,"-19"19"-16,19-1 15,17 35 1,-18-17-16,-17 0 0,-1 0 15,18 35-15,-35-35 16,-17 35-16,-1-52 16,1 17-16,-19-36 15</inkml:trace>
  <inkml:trace contextRef="#ctx0" brushRef="#br0" timeOffset="90012.4344">4763 11342 0,'-53'0'15,"17"17"-15,-17 1 0,18 0 0,0 35 16,0-18-16,17 18 15,0 35-15,18-53 16,18 1-16,0-19 0,17 1 16,35 0-16,1-54 15,17-17 1,-53 0-16,1-52 16,-19 52-16,1 0 15,-18 0-15,-18-53 16,1 53-16,-1 0 0,-17-53 15,-18 36 1,18 34-16,17 36 0,0-17 16,1 34-1,17 36-15,0 0 16,17 18-16,36 123 16,18-71-1,-1-34 1,-34-54-16,34 18 15,-35-18-15,-17-17 0,0-18 16</inkml:trace>
  <inkml:trace contextRef="#ctx0" brushRef="#br0" timeOffset="90468.7154">5186 11342 0,'0'17'16,"-18"36"-16,18-17 15,0 52 1,18-53-16,-18 0 0,53 18 16,-18-35-16,-17-18 15,35 18-15,-18-18 0,-17-18 16,-1-17-1,-17 17-15,18-17 0,-18-1 16,0-16 0,0 34-16,17 36 31,36 17-15,-17-18-16,34 1 15,-35 0-15,36-18 16,-36 0-16,1 0 15,-36-18-15,0 0 16,0 1-16,0-18 0,-18-1 16,-17-34-16,17 34 15,0-16-15,-35-19 16,18 36-16,18 17 0,-1 0 16,36 18-1</inkml:trace>
  <inkml:trace contextRef="#ctx0" brushRef="#br0" timeOffset="91646.7159">6015 11483 0,'-18'18'16,"1"-1"-16,17 1 15,-18 35 1,18-36-16,-18 36 0,18-17 15,0-19-15,18 1 16,-18 0-16,18-18 16,-1 17-16</inkml:trace>
  <inkml:trace contextRef="#ctx0" brushRef="#br0" timeOffset="93966.2151">6720 11201 0,'18'17'15,"35"-17"1,35 0 0,-53 0-16,54 0 15,-54 0-15,35 0 16,-52 0-16,0 0 16,17 0-16,-35-17 15,0-1-15</inkml:trace>
  <inkml:trace contextRef="#ctx0" brushRef="#br0" timeOffset="94148.9659">7020 11007 0,'-17'70'16,"17"36"-1,0-18 1,17-35-16,-17-18 0,18 54 15,0-54-15,-1 0 16,-17-17-16,18-18 16</inkml:trace>
  <inkml:trace contextRef="#ctx0" brushRef="#br0" timeOffset="94655.6023">7479 11130 0,'18'0'32,"34"18"-17,-34-18-15,17 0 0,1 0 16,-19-18-16,36 18 15,-18 0-15,-17 0 0,0 0 16,-18 18 0</inkml:trace>
  <inkml:trace contextRef="#ctx0" brushRef="#br0" timeOffset="94818.0836">7567 11324 0,'35'35'16,"-17"-35"-16,17 0 16,1 0-16,-19 0 15,18-17-15,-17 17 0,0 0 16</inkml:trace>
  <inkml:trace contextRef="#ctx0" brushRef="#br0" timeOffset="96068.7386">8537 11042 0,'0'0'0,"-17"0"0,17-18 0,17 36 31,36 35-16,-18 0-15,54 35 16,-36-53-16,-1 1 16,1-1-16,-17 0 0,17-17 0,17 35 15,-35-53 1,-17 17-16</inkml:trace>
  <inkml:trace contextRef="#ctx0" brushRef="#br0" timeOffset="96250.9457">8802 11095 0,'-53'88'16,"18"-53"-16,17 18 15,-35 18-15,35-36 16,18 0-16,0 18 15,36-17 1</inkml:trace>
  <inkml:trace contextRef="#ctx0" brushRef="#br0" timeOffset="96525.176">9349 11430 0,'0'35'15,"0"-17"-15,0 17 16,0-17-16,17 35 15,1-36-15,0 19 16,-18-19-16,17-17 16</inkml:trace>
  <inkml:trace contextRef="#ctx0" brushRef="#br0" timeOffset="96951.7081">9190 10672 0,'-18'35'15,"18"18"-15,0-18 16,18 36-16,-18-36 16,18-18-16,17 54 15,-18-53-15,1 17 0,17-17 16,-17-1 0,0-17-16</inkml:trace>
  <inkml:trace contextRef="#ctx0" brushRef="#br0" timeOffset="97107.979">9384 10883 0,'0'18'16,"0"17"-16,0 0 16,18-17-16,17 0 15,-18-1-15,1-17 16</inkml:trace>
  <inkml:trace contextRef="#ctx0" brushRef="#br0" timeOffset="97224.8173">9402 10689 0</inkml:trace>
  <inkml:trace contextRef="#ctx0" brushRef="#br0" timeOffset="97436.2917">9543 10654 0,'35'18'16,"18"17"-1,0 71 1,-36-89 0,-17 19-16,18 34 0,-18-35 15,-18-17-15,-17 53 16,17-54-16</inkml:trace>
  <inkml:trace contextRef="#ctx0" brushRef="#br0" timeOffset="98799.6212">10548 11095 0,'-18'-18'0,"-52"18"15,35 0 1,-1 0-16,1 36 0,0-19 16,17 18-16,-17 1 0,17-1 15,1 0-15,17 36 16,17-54-16,1 19 0,-1-36 16,19 17-16,-19 1 15,19-18-15,-1 0 0,0-18 16,-17 1-16,35-36 15,-18 0 1,-35 0-16,0-35 0,0 53 16,-18-71-16,18 35 15,-52-35 1,34 53-16,-17-17 16,17 52-16,18 36 15,0 52 1,0 1-16,35 52 15,-17-52-15,52 52 16,-34-70-16,52 18 16,-53-36-16,36 0 15,-54-35 1</inkml:trace>
  <inkml:trace contextRef="#ctx0" brushRef="#br0" timeOffset="99104.3187">10936 10936 0,'71'-18'16,"-36"18"-16,0 0 16,1 18-16,16 0 15,-34-1-15,-18 19 16,0-19-16,-53 54 15,36-36-15,-36 53 16,17-52-16,36-1 16,0-17-16,0-1 0,0 1 15,53 17-15,-17-35 16,-1 18-16,71-18 16,-71 0-1,-53 0 1</inkml:trace>
  <inkml:trace contextRef="#ctx0" brushRef="#br0" timeOffset="99249.3581">10936 11218 0,'0'0'0,"35"0"0,18 18 0,53-18 15,-53 0-15,0 0 16,35-18-16,-53 18 15,-17 0-15</inkml:trace>
  <inkml:trace contextRef="#ctx0" brushRef="#br0" timeOffset="99529.3403">11395 10389 0,'-18'0'0,"0"53"16,18 35-1,0-52-15,18 122 16,35-69-1,0-19 1,0-35 0,-18-17-16</inkml:trace>
  <inkml:trace contextRef="#ctx0" brushRef="#br0" timeOffset="99676.9853">11606 10742 0,'0'35'16,"0"1"-1,18-19-15,0 1 16</inkml:trace>
  <inkml:trace contextRef="#ctx0" brushRef="#br0" timeOffset="99829.1177">11624 10619 0,'-18'-18'15,"18"0"1,0 1-16,18-1 16,0 18-16</inkml:trace>
  <inkml:trace contextRef="#ctx0" brushRef="#br0" timeOffset="100057.5171">11783 10301 0,'53'35'15,"-36"1"-15,19-1 0,17 53 16,-18-53-16,-18 18 15,1-17-15,0 52 16,-18-35-16,0-18 16,-36 36-16,19-36 15,-54 35 1</inkml:trace>
  <inkml:trace contextRef="#ctx0" brushRef="#br0" timeOffset="100858.1919">4921 12823 0,'-70'-17'15,"-1"34"1,1 36 0,34-35-16,-17 53 15,36-1-15,17-35 16,0-17-16,17 17 0,1-17 15,35 0-15,-18-18 16,36-18-16,-36 0 16,18-35-1,-18 18-15,1-53 16,-36 53-16,0-89 16,0 71-16,-36-70 15,19 52-15,-36-35 16,17 54-16,-16-19 15,34 71-15,18-18 16,-18 54-16,18-1 16,0 0-16,18 106 15,17-88-15,-17 18 16,17-1-16,0-17 0,54 35 16,-54-35-16,18-35 15,-18 17-15,18 1 16</inkml:trace>
  <inkml:trace contextRef="#ctx0" brushRef="#br0" timeOffset="101311.894">5292 12753 0,'0'35'16,"0"-17"-16,0 17 16,0 0-16,0 1 0,17 34 15,1-52-15,17 35 16,-17-36 0,17 1-16,-17-36 15,-1 1 1,-17-36-16,0 35 15,0-35 1,0 36-16,0-19 16,0 54-16,18 0 15,17 35 1,1-36-16,-19 19 0,54-1 16,-36-35-16,0 17 15,1-17-15,-19 0 0,1-17 16,0-1-16,-1 1 15,-17-1-15,-17-53 16,-1 36-16,0 0 0,-35-53 16,36 52-16,-36-34 15,35 34-15,1 1 16</inkml:trace>
  <inkml:trace contextRef="#ctx0" brushRef="#br0" timeOffset="102496.6731">6050 12876 0,'-17'0'0,"34"0"16,1 0-1,17 0 1,-17 18-16,-1 0 0,1 17 16,-18 0-1,0 1-15,0-19 16,-18 1-16,36-18 31,17 0-15,1 0-16,16-18 15</inkml:trace>
  <inkml:trace contextRef="#ctx0" brushRef="#br0" timeOffset="102946.7659">7056 12665 0,'17'0'16,"1"0"0,-1 0-16,36 0 15,-35 0-15,35 0 16,-35 0-16,35 0 16</inkml:trace>
  <inkml:trace contextRef="#ctx0" brushRef="#br0" timeOffset="103108.8032">7197 12524 0,'0'88'0,"-18"18"16,36-18-1,17-18 1,-17-52-16,17 0 0</inkml:trace>
  <inkml:trace contextRef="#ctx0" brushRef="#br0" timeOffset="103304.2441">7638 12559 0,'88'-18'16,"0"-17"-16,-53 35 0,-17 0 15,17 0 1</inkml:trace>
  <inkml:trace contextRef="#ctx0" brushRef="#br0" timeOffset="103438.0692">7743 12753 0,'71'-18'15,"17"-17"-15,-52 35 16,34-18-16</inkml:trace>
  <inkml:trace contextRef="#ctx0" brushRef="#br0" timeOffset="103898.2013">8767 12541 0,'-18'0'0,"36"0"16,-1 36 0,54 34-16,-18-17 15,35 35 1,-53-53-16,53 36 15,-52-36-15,-1-17 16,0 17-16,-17-17 0,-1-18 0,1 0 16</inkml:trace>
  <inkml:trace contextRef="#ctx0" brushRef="#br0" timeOffset="104087.6676">9031 12577 0,'-53'88'16,"-17"18"-1,34-1 1,1-16-16,35-54 16,0-17-16,53-1 15,-35-17-15</inkml:trace>
  <inkml:trace contextRef="#ctx0" brushRef="#br0" timeOffset="104393.3149">9384 12100 0,'-35'53'16,"17"35"0,0-35-16,36 18 15,-18-18-15,18-36 16,35 36-16,-18-35 15,-18 0-15,54-1 16,-53-17-16,-1 0 16</inkml:trace>
  <inkml:trace contextRef="#ctx0" brushRef="#br0" timeOffset="104548.3563">9543 12294 0,'0'36'15,"0"-1"1,17 0-16,19-17 16,-19-18-16,1 0 15,-1 0-15</inkml:trace>
  <inkml:trace contextRef="#ctx0" brushRef="#br0" timeOffset="104682.5221">9578 12188 0,'-18'0'16,"36"0"15</inkml:trace>
  <inkml:trace contextRef="#ctx0" brushRef="#br0" timeOffset="104856.4287">9701 12100 0,'18'18'0,"17"35"16,-17-18 0,0 0-16,17 36 15,-17 0-15,-18-19 16,0-16-16</inkml:trace>
  <inkml:trace contextRef="#ctx0" brushRef="#br0" timeOffset="105160.4841">9613 12876 0,'18'0'16,"35"0"-16,-18 0 15,36 18-15,-54 0 16,19 35-16,-36-18 16,-18 18-1,0-18-15,1-17 0,-1 35 16,0-36-16,18 1 15,18-18 1,17 0-16,1 0 16,-19 0-16,1 0 15</inkml:trace>
  <inkml:trace contextRef="#ctx0" brushRef="#br0" timeOffset="105666.7355">10848 12629 0,'-53'-35'16,"18"35"0,17 35-1,0 1-15,1 52 16,-1-53-16,18 36 16,0-36-16,18 0 15,-1-35-15,36-17 16,-35-1-1,35-53-15,-18 36 0,-17-18 16,-1 0-16,1 0 16,0-70-16,-18 52 15,-18-70-15,0 88 16,-34-35-16,34 53 16,0 35-1,1 18-15,-1 70 16,18-35-16,35 88 15,-17-71-15,35 54 16,0-54-16,35 19 16,-53-54-16,53 0 15</inkml:trace>
  <inkml:trace contextRef="#ctx0" brushRef="#br0" timeOffset="105965.2432">11218 12435 0,'36'0'15,"34"0"1,1 36-16,-36-36 16,0 17-16,1 19 15,-36 17-15,-18-36 16,-17 54-1,17-36-15,-17 0 0,17 1 16,0-19-16,18 18 0,0-17 0,18 17 16,17-17-1,1-18 1,-19 0-16,1 0 0,0 0 16</inkml:trace>
  <inkml:trace contextRef="#ctx0" brushRef="#br0" timeOffset="106113.3154">11271 12771 0,'53'-18'16,"18"18"-16,-36-18 0,71 1 16,-71-1-1,18 0-15,-35 18 0,17-17 16</inkml:trace>
  <inkml:trace contextRef="#ctx0" brushRef="#br0" timeOffset="106328.2773">11642 12012 0,'0'71'16,"0"17"0,0-53-16,35 36 15,-17-36-15,17 0 16,0-17-16,18 17 16,-35-17-16,17-18 0</inkml:trace>
  <inkml:trace contextRef="#ctx0" brushRef="#br0" timeOffset="106478.2099">11889 12188 0,'0'36'16,"17"-1"0,-17-17-16,36-1 15,-19 1-15,1 0 0</inkml:trace>
  <inkml:trace contextRef="#ctx0" brushRef="#br0" timeOffset="106840.2724">11977 11871 0,'35'0'16,"-17"0"-16,-1 0 15,19 18-15,-19-1 0,36 19 16,-18-1 0,-17-18-16,0 54 0,-18 0 15,-18-36-15,18 0 16,-35 36 0,35-36-16,-18 18 15,18-18-15</inkml:trace>
  <inkml:trace contextRef="#ctx0" brushRef="#br0" timeOffset="107314.4898">11889 12047 0,'0'-17'16,"0"-1"-1,17 36 1</inkml:trace>
  <inkml:trace contextRef="#ctx0" brushRef="#br0" timeOffset="109060.6261">14076 10495 0,'-18'71'15,"18"-18"-15,0 105 16,0-52 0,0 18-16,0-1 0,0 18 0,-17 18 15,-1 0-15,0 105 16,1-140-16,17-18 0,0 52 15,0-87 1,0-18-16,17 0 0,-17 0 16,0-18-16,18 0 0,-18 1 15,0-19-15,0 1 16</inkml:trace>
  <inkml:trace contextRef="#ctx0" brushRef="#br0" timeOffset="109644.6656">13758 10513 0,'0'0'0,"0"-18"16,18-17-16,-18 17 15,35-35-15,1 18 16,34-18 0,-52 35-16,17-17 15,-17 35-15,-1 0 16,1 0-16,-18 18 16,18 17-1,-18-17-15,0 52 16,0-17-1,17-17-15,18 34 16,1 18 0</inkml:trace>
  <inkml:trace contextRef="#ctx0" brushRef="#br0" timeOffset="110110.3014">13635 12524 0,'0'-18'0,"18"18"15,-1 18 1,1 17-16,17 0 15,0 18-15,36 71 16,-53-89-16,52 53 16,-35-70-16,1-1 15,-19-17-15,36-17 16,-35-19-16,17-52 16,-17 53-16,17-53 15,-17 52-15,-1-34 16,-17 35-16</inkml:trace>
  <inkml:trace contextRef="#ctx0" brushRef="#br0" timeOffset="111600.7437">14570 11218 0,'0'36'16,"-18"52"-16,18-35 15,0 17-15,18-34 16,-18-1-16,35 0 16,-35-88 15,0 0-31,0-35 16,0 0-16,18 35 15,-1-35-15,1 53 16,35-18-1,-18 35-15,36 36 16,-54-1-16,19 54 16,-19-36-16,1 71 15,0-71-15,-18 36 16,17-36-16,-17 18 16,0-18-16,0-17 15,0-1-15,18-17 16</inkml:trace>
  <inkml:trace contextRef="#ctx0" brushRef="#br0" timeOffset="111812.1759">15222 11218 0,'53'-17'16,"18"-1"-1,-36 18 1,-17 0-16</inkml:trace>
  <inkml:trace contextRef="#ctx0" brushRef="#br0" timeOffset="111944.4499">15293 11359 0,'18'18'16,"17"-18"-1,-18 0-15,19 0 0,-1 0 16,0-18-16,-17 18 16</inkml:trace>
  <inkml:trace contextRef="#ctx0" brushRef="#br0" timeOffset="112286.2624">15804 11007 0,'71'0'16,"0"17"-16,-19 19 16,-52-19-16,18 1 15,-36 35-15,1 17 16,-18 1 0,35-1-1,0-34-15,17 17 16,18-18-16,1-35 15,-1 0-15,36 0 16,-18 0-16,-18 0 16</inkml:trace>
  <inkml:trace contextRef="#ctx0" brushRef="#br0" timeOffset="117111.0167">4957 14252 0,'-71'36'16,"18"-19"-16,-35 54 16,53-36-1,-1 71-15,36-53 16,0 35-16,36-53 15,17 18-15,-1-53 16,37-18-16,-36 1 16,35-71-1,-53 17-15,0-52 16,-17 52-16,-18-52 16,0 52-16,-53-52 15,18 70-15,-36-53 16,36 71-16,-18-18 15,35 53-15,1 0 16,17 35-16,17 53 16,1-35-16,35 88 15,-35-53-15,70 36 16,-35-71-16,52 17 16,-52-52-1,53 17-15,-70-35 16,34-17-1</inkml:trace>
  <inkml:trace contextRef="#ctx0" brushRef="#br0" timeOffset="117473.4313">5398 13741 0,'35'106'15,"0"35"1,0 0 0,1-53-16,17 35 15,-18-34-15,-18-72 0,1 1 16,0-36 0,-18-35-1,17 18-15,19-35 16,-1 17-1,0 53-15,0 0 16,-17 17-16,0 19 0,-18-1 16,-18 0-1,0-17-15,-17-1 0,0 1 16,-36-18-16,36 18 16,-35-18-16,52 0 15,18-18-15</inkml:trace>
  <inkml:trace contextRef="#ctx0" brushRef="#br0" timeOffset="118446.1892">6791 14111 0,'18'0'16,"35"-18"-1,-36 18 1,36 0-16,-18 0 0,18 0 16,53-17-16,-71 17 15,18 0-15,-17-18 0,-1 18 16,0 0-16,-17 0 16</inkml:trace>
  <inkml:trace contextRef="#ctx0" brushRef="#br0" timeOffset="118636.3139">7091 13829 0,'0'106'0,"0"0"16,0-36-16,17 36 15,1-53-15,-18 0 16,35 35-1,-17-70-15,0 17 0,-1-17 16,1-18-16</inkml:trace>
  <inkml:trace contextRef="#ctx0" brushRef="#br0" timeOffset="118819.1671">7567 14023 0,'71'0'15,"17"-18"-15,-18 18 16,-52 0-16,-18-17 16</inkml:trace>
  <inkml:trace contextRef="#ctx0" brushRef="#br0" timeOffset="118953.0352">7620 14182 0,'35'17'15,"36"-17"-15,-1 0 16,-34 0 0,34-17-16</inkml:trace>
  <inkml:trace contextRef="#ctx0" brushRef="#br0" timeOffset="119575.4155">8555 14111 0,'-35'-18'15,"-1"18"-15,-17 18 16,36 17-16,-36 54 16,35-54-1,18 18-15,0 0 0,0-18 0,18 0 16,17 18-1,0-35-15,54-18 16,-54 0-16,53-53 16,-53 18-16,36-54 15,-53 37-15,-18-72 16,0 71-16,-18-70 16,0 52-16,-35-35 15,36 71-15,-36-18 16,35 53-16,-17 18 15,35 17-15,18 71 16,-18-36-16,52 71 16,-34-70-16,70 70 15,-52-106 1,69 54-16,-52-54 16,0-35-16</inkml:trace>
  <inkml:trace contextRef="#ctx0" brushRef="#br0" timeOffset="120398.9339">9172 14023 0,'0'-18'16,"18"18"-1,17 18 1,0-18-16,18 35 16,-17-17-16,-1-1 0,18 19 15,-53-1-15,17-17 16,-17 17-16,0-17 0,-35 35 15,18-18 1,-1-18-16,0 1 0,1 0 0,-1-1 16,18 1-16,-18 0 15,18-1-15,18 19 16,0-19-16,-1 1 0,54-1 16,-36-17-1,0 0-15,18 0 16,-17 0-16,-1 0 15,-18 0-15,-17-17 16,-17 17 0</inkml:trace>
  <inkml:trace contextRef="#ctx0" brushRef="#br0" timeOffset="120576.5795">9172 14305 0,'36'0'16,"-19"0"0,54 18-16,-18-18 15,52-18-15,-34 18 16,35-17-16,-71 17 16,-17 0-16</inkml:trace>
  <inkml:trace contextRef="#ctx0" brushRef="#br0" timeOffset="121043.6603">9737 13600 0,'-18'0'0,"-17"88"16,17 0-1,18 18 1,18 0-1,-18-71-15,53 35 16,-36-34-16,19-19 0,34 1 16,-52-18-16,17 0 15,-17-18-15</inkml:trace>
  <inkml:trace contextRef="#ctx0" brushRef="#br0" timeOffset="121210.2246">10001 13899 0,'18'53'0,"-18"-17"16,18-1-16,-1-35 16,-17 18-16,18-18 0</inkml:trace>
  <inkml:trace contextRef="#ctx0" brushRef="#br0" timeOffset="121354.9974">10001 13688 0,'-17'0'16,"17"-18"-16,17 18 31</inkml:trace>
  <inkml:trace contextRef="#ctx0" brushRef="#br0" timeOffset="121561.9315">10178 13494 0,'53'53'16,"17"17"-1,1 18 1,-18 18-16,-36-53 16,-17 35-1,-17-35-15,-36 53 16,17-71-16</inkml:trace>
  <inkml:trace contextRef="#ctx0" brushRef="#br0" timeOffset="132422.9143">2187 15399 0,'-17'-18'0,"34"18"63,36-18-48,-18 18-15,1 0 0,52-17 16,-35-1-16,0 1 15,53-1-15,-71 18 16,0-18 0,-17 18-16,-1 18 0,-17 0 15,-17-18 1</inkml:trace>
  <inkml:trace contextRef="#ctx0" brushRef="#br0" timeOffset="132900.2015">2452 15399 0,'-18'0'15,"18"17"32,18 36-31,17 18-1,-17-18-15,-1 53 16,1-36-16,0-17 0,-1 0 16,-17 0-16,0 17 15,0-34-15,0-1 0,0-17 16,-17-18-16,-1 17 0,-35-17 16,18 0-1,-18-17-15,18 17 16,-36-36-16,36 19 15,0-1 1,52 18 0</inkml:trace>
  <inkml:trace contextRef="#ctx0" brushRef="#br0" timeOffset="133385.07">3387 15363 0,'-36'36'15,"1"34"1,-35 36 0,-1 18-16,18-71 15,0 52-15,18-34 16,35-36-16,0-17 15,0-1 1,18 1-16</inkml:trace>
  <inkml:trace contextRef="#ctx0" brushRef="#br0" timeOffset="133606.0573">3528 15699 0,'53'17'15,"-36"-17"-15,54 0 16,-36 0-16,36 0 16,-54-17-1,19 17-15,-36 17 16</inkml:trace>
  <inkml:trace contextRef="#ctx0" brushRef="#br0" timeOffset="133758.4463">3581 15875 0,'35'18'16,"0"-18"-1,1 0-15,52 0 16,-35-18-1</inkml:trace>
  <inkml:trace contextRef="#ctx0" brushRef="#br0" timeOffset="134473.3079">4216 15681 0,'0'35'15,"0"-17"-15,0 35 16,-18-18-16,18-17 0,0 17 16,0-17-1,0-36 17,18-17-17,-18 17-15,17-17 0,-17 0 16,18 17-16,0 0 15,-1 18 1,1 18-16,0 0 16,-1-1-16,1 36 15,-1-35-15,1-1 0,-18 1 16,18-18-16,-1 18 16,1-36-1,0-17 1,-1 17-16,1-35 15,17 36-15,-17-1 16,17 0-16,-17 18 16,-1 18-16,19 35 15,-19-18-15,1 36 16,-18-54-16,18 36 16,-18-18-16,0 1 15,0-19-15</inkml:trace>
  <inkml:trace contextRef="#ctx0" brushRef="#br0" timeOffset="136344.5353">2469 17110 0,'-17'-36'16,"-1"19"-16,-35-18 15,36 17-15,-54 18 16,36-18-16,-18 54 16,18-19-1,-18 54-15,53-36 16,-18 0-16,18 1 0,0 16 16,35 19-16,1-36 15,34 1 1,-17-19-16,18-34 15,-36-1-15,35-35 16,-34 18-16,-19-36 16,-17 36-16,0 0 15,0-1-15,-17-17 0,-36-35 16,35 18-16,-35-54 16,18 54-16,17 17 15,1 17-15,-19 1 0,19 18 16,17 34-1,17 54 1,1-1-16,0 1 0,35 70 16,-18-88-16,18 53 15,-18-71-15,0 0 16,36 18-16,-1 0 16,-34-35-1</inkml:trace>
  <inkml:trace contextRef="#ctx0" brushRef="#br0" timeOffset="137044.9613">2910 16986 0,'0'18'31,"0"17"-15,0 0 0,18 18-16,-18-17 0,18 17 15,-1-36-15,-17 1 16,18-1-16,0 1 0,-1-18 16,19-18-1,-19 1-15,1-18 16,-1 17-16,-17-17 0,0 17 15,18 0-15,0 36 32,17 35-32,-17-35 15,17-1-15,0 1 16,-17-18-16,52 17 16,-34-17-16,-19-17 15,1-1-15,-18 1 0,0-19 16,-18 19-16,1-36 15,-1 35-15,-17-35 16,17 18 0,0 17-16,18 1 15</inkml:trace>
  <inkml:trace contextRef="#ctx0" brushRef="#br0" timeOffset="137883.7472">3704 17163 0,'-17'17'31,"17"1"-15,17 17-1,-17 0-15,18 1 16,-18-19-16,17 1 0,1-18 15</inkml:trace>
  <inkml:trace contextRef="#ctx0" brushRef="#br0" timeOffset="139363.3726">4392 16528 0,'-18'0'16,"1"17"-16,17 1 16,-18 52-16,1-17 15,-36 89 1,17-72-16,-34 71 16,35-88-16,-1 35 15,19-70-15,17 35 16</inkml:trace>
  <inkml:trace contextRef="#ctx0" brushRef="#br0" timeOffset="139568.3969">4604 16863 0,'35'0'16,"36"0"-16,-1-18 15,1 1 1,-54 17-16,19-18 16</inkml:trace>
  <inkml:trace contextRef="#ctx0" brushRef="#br0" timeOffset="139707.4763">4604 17022 0,'53'17'15,"-18"1"-15,0-18 0,53-18 16,-52 1-16,52 17 16,-70-18-16</inkml:trace>
  <inkml:trace contextRef="#ctx0" brushRef="#br0" timeOffset="140201.6112">5256 16845 0,'0'53'15,"0"18"1,0-18-16,0-1 16,18-34-16,-18 0 15,18-18 1,-18-18 0,0-17-16,17-18 15,-17 18-15,0-1 0,18-17 16,17-17-16,-17 52 15,17 1-15,-17 17 16,-1 35-16,1-17 16,0 52-16,-18-52 15,17 17 1,1-17-16,0-1 16,-1-34-1,1-1-15,0-17 16,-1-1-16,1 19 15,-1 17-15,1-18 16,0 18-16,-18 18 16,17 17-16,1-17 0,0 17 15,-18 0-15,0 18 16,17-18-16,-17 1 16,0-19-16</inkml:trace>
  <inkml:trace contextRef="#ctx0" brushRef="#br0" timeOffset="140598.8517">6632 16598 0,'18'18'31,"-18"-1"-31</inkml:trace>
  <inkml:trace contextRef="#ctx0" brushRef="#br0" timeOffset="140753.4742">6756 17004 0,'0'53'16,"-18"0"-1,0-36-15,1 19 16,-1-19-16,1 1 15,-1 0-15</inkml:trace>
  <inkml:trace contextRef="#ctx0" brushRef="#br0" timeOffset="141353.3847">8220 16686 0,'-36'-53'16,"19"36"-16,-18 17 16,-18 17-1,35 19-15,-17-1 16,17 36-16,-17 34 15,35-34-15,0-36 0,0 18 16,53 0-16,17-35 16,-17-18-16,-18-18 15,18 0-15,36-52 16,-54 17-16,0-53 16,-35 53-16,0-17 15,0 17-15,-18-18 0,1 18 16,-36-70-16,35 70 15,-35-18-15,36 54 16,-1 17-16,18 17 0,-18 19 16,18 69-1,18-34-15,17 88 16,-17-71-16,35 35 16,-18-70-16,53 0 15,-35-35-15,18 0 16</inkml:trace>
  <inkml:trace contextRef="#ctx0" brushRef="#br0" timeOffset="141726.1312">8590 16704 0,'0'18'0,"-17"70"16,17-35-16,0-18 0,17 36 15,18-36 1,-17-17-16,35-1 16,-18-17-16,-17 0 0,17-35 15,-35 17 1,18-35 0,-36 36-16,18-1 15,18 36 1,-18-1-16,53 19 15,-36-19-15,19 1 16,-1-18-16,35 0 16,-52 0-16,17-18 15,-17 1-15,-18-19 0,0 1 16,-18 0-16,-17-18 16,35 35-1,-35-17-15,17 35 16</inkml:trace>
  <inkml:trace contextRef="#ctx0" brushRef="#br0" timeOffset="141987.3387">9172 16863 0,'18'17'16,"52"19"-1,-52-19-15,0 1 16,-1 0-16,-17-1 0,-17 19 16,-1 16-16,0-34 15,1 17-15,-1-17 16,18 0 0,18-18-16,-1 0 0,19 0 15,17-36-15,-18 36 16,18-17-16</inkml:trace>
  <inkml:trace contextRef="#ctx0" brushRef="#br0" timeOffset="142253.6682">9860 16316 0,'-35'88'16,"0"36"-16,-36 17 16,36-71-16,-18 89 15,18-106-15,35-18 16,0 1-16,0-19 15,0 1-15,17-18 0</inkml:trace>
  <inkml:trace contextRef="#ctx0" brushRef="#br0" timeOffset="142419.9044">10054 16616 0,'35'17'16,"1"-17"-16,17 0 0,17 0 16,-35 0-16,1 0 15</inkml:trace>
  <inkml:trace contextRef="#ctx0" brushRef="#br0" timeOffset="142549.0962">10054 16792 0,'35'18'16,"1"-18"-16,34 0 16,18-35-1,-70 35-15</inkml:trace>
  <inkml:trace contextRef="#ctx0" brushRef="#br0" timeOffset="143394.1348">10777 16598 0,'0'18'16,"0"-1"-16,0 19 16,-17 70-1,17-53-15,0-18 0,0 0 16,17 18-16,1-35 15,0-36 1,-1-35-16,1 18 16,0-53-1,-18 52-15,17-17 0,-17 18 16,35 0-16,-35 17 16,18 18-16,0 0 15,-18 18-15,17-1 0,-17 1 16,18 35-16,-18-35 15,18-1 1,-1-17-16,1 0 16,17-35 15,-17 35-31,35-18 0,-36 18 16,19 18-16,-1 0 15,0 35-15,1 17 16,-36-35-16,0-17 15,17 17-15,-34 1 16,17-19-16</inkml:trace>
  <inkml:trace contextRef="#ctx0" brushRef="#br0" timeOffset="143585.2199">11765 16916 0,'-17'35'15,"-1"0"1,-35 18 0,18-18-16</inkml:trace>
  <inkml:trace contextRef="#ctx0" brushRef="#br0" timeOffset="144255.3859">11800 16492 0,'0'-17'16,"18"34"-1,0-17 1</inkml:trace>
  <inkml:trace contextRef="#ctx0" brushRef="#br0" timeOffset="144746.1355">12700 16563 0,'-88'-18'15,"53"1"-15,-36 34 16,18 1-16,18 17 15,17 0-15,-17 1 0,35 17 16,-18 53-16,36-71 16,0 0-16,17 0 0,0-17 15,53 0-15,-35-36 16,0 0-16,0 1 16,0-36-16,0 0 15,17-71-15,-52 54 0,0-1 16,-18 18-16,-18-70 15,-17 70-15,17 0 0,0 0 16,-17 36-16,-18-19 16,36 36-16,17 18 15,-18 17-15,18 18 0,0 18 16,0 17-16,0 0 0,53 71 16,-18-89-1,18 1-15,53 17 0,-53-70 16,35-1-1,-53-17-15</inkml:trace>
  <inkml:trace contextRef="#ctx0" brushRef="#br0" timeOffset="145079.2656">13123 16210 0,'18'124'15,"0"34"1,-18-105-16,35 71 16,-35-89-16,18 0 0,-1-17 15,1 0-15,-1-18 16,19-18-16,-19 0 16,54-17-1,-36 17-15,18 36 16,-18 0-16,-17 35 15,-18-36-15,-18 54 16,1-54-16,-71 19 16,52-19-16,-70-17 15,71 0-15,-35-17 16,52-1-16,0 0 16</inkml:trace>
  <inkml:trace contextRef="#ctx0" brushRef="#br0" timeOffset="145350.7064">13847 16193 0,'0'17'16,"0"54"0,-18 52-16,-35 36 15,18-71-15,-53 89 16,35-36 0,35-88-16,0-1 15,18-34-15,18-18 0,0 0 16</inkml:trace>
  <inkml:trace contextRef="#ctx0" brushRef="#br0" timeOffset="145531.2861">13988 16633 0,'105'0'15,"-69"-17"-15,52 17 16,-35 0 0,-35 0-16</inkml:trace>
  <inkml:trace contextRef="#ctx0" brushRef="#br0" timeOffset="145657.6533">13952 16828 0,'53'17'15,"35"1"1,-35-18-16,36-18 16,-36 1-16,-18-1 0</inkml:trace>
  <inkml:trace contextRef="#ctx0" brushRef="#br0" timeOffset="146174.5513">14640 16651 0,'0'88'15,"0"-35"-15,-17-17 16,17 34-16,0-52 15,17-1 1,-17 1-16,18-53 16,-18 17-16,0-17 0,18-36 15,-1 18-15,18-17 16,-17 17 0,0 35-16,52-35 15,-52 53-15,17 18 16,-17 0-16,-18 52 15,0-35-15,0 54 16,0-54-16,0 18 16,0-36-16,18-17 31,34-52-31,-34 34 16,17-17-16,36-18 15,-36 35-15,0 0 0,1 1 16,17-1-1,-18 53-15,-35-17 16,18 17-16,-18 54 16,0-54-16,-18 0 0,18 0 15,-18 1 1</inkml:trace>
  <inkml:trace contextRef="#ctx0" brushRef="#br0" timeOffset="146309.1851">15593 17004 0,'-18'0'15,"-17"-18"1</inkml:trace>
  <inkml:trace contextRef="#ctx0" brushRef="#br0" timeOffset="150234.0633">19879 2487 0,'0'18'47,"0"17"-31,18-17-16,-18 35 15,17-36-15,-17 54 16,18-36-16,0 71 15,-18-53-15,17 17 16,-17 19-16,0-1 0,0 0 16,18 18-16,-18 105 15,0-87-15,0-18 0,0 35 16,18 123 0,-18-122-16,17-1 0,1 17 15,17 142-15,-17-123 16,-18-19-16,17 19 0,1-1 15,0 195-15,-18-177 16,0 211-16,-18-193 16,0 211-1,18-193-15,-35 211 16,17-212-16,1 230 16,-1-248-16,1 36 0,-1 212 15,18-230 1,-18 0-16,-17 230 15,35-212-15,-18-18 0,1 1 16,-1 16-16,-17 213 16,17-230-16,0-17 0,18 17 15,-35 212-15,35-229 16,-17 211 0,17-211-16,-18 211 15,0-211-15,18-18 0,-17 212 16,17-212-16,0 0 15,0 176-15,0-193 16,17 158 0,-17-177-16,18 160 15,-18-159-15,0 123 16,18-159-16,-18-17 16,0 0-16,0 0 0,0 88 15,0-124-15,0 54 16,-18-89-16</inkml:trace>
  <inkml:trace contextRef="#ctx0" brushRef="#br0" timeOffset="156591.8902">3510 17939 0,'0'-18'32,"0"36"14,0-1-30,18 89-16,-18-53 16,17 88-16,-17-88 15,18 71 1,-18-89-16,18 35 16,-1-70-16,-17 18 15,0-36-15</inkml:trace>
  <inkml:trace contextRef="#ctx0" brushRef="#br0" timeOffset="156891.0103">3316 18080 0,'-18'-18'16,"36"-17"-1,0 0 1,17-1-16,-35 1 0,35 0 16,-35 17-1,18 1-15,-18-1 0,18 18 32,-1 35-32,-17 0 15,36 18-15,-19-35 16,1 0-16,17-1 15,-17 1-15,35 17 16,-18-35-16,0 0 0</inkml:trace>
  <inkml:trace contextRef="#ctx0" brushRef="#br0" timeOffset="157519.3817">8802 17604 0,'17'-18'16,"-17"71"15,18-18-31,-18 18 0,0 35 16,0-35-1,18 35-15,-18-52 16,17 34-16,1-34 15,-18-1-15,0-18 16,-18 1 0</inkml:trace>
  <inkml:trace contextRef="#ctx0" brushRef="#br0" timeOffset="157748.5853">8625 17780 0,'0'-35'15,"18"-1"1,-18 19-16,35-36 16,1 0-1,-19 35-15,19 1 16,-19 17-16,1 0 0,-1 35 16,19 0-1,-19 1-15,-17-1 0,36 18 16,-19-36-16,1 1 15,0-18-15</inkml:trace>
  <inkml:trace contextRef="#ctx0" brushRef="#br0" timeOffset="158275.743">12859 17604 0,'0'35'16,"0"0"-16,17 0 16,-17 54-1,18-36-15,0-18 0,-1 53 16,1-53-16,17 18 15,-35-17-15,18-19 16,0-17 0</inkml:trace>
  <inkml:trace contextRef="#ctx0" brushRef="#br0" timeOffset="158564.5858">12629 17762 0,'18'-17'31,"17"-19"-15,54-52-16,-54 35 15,0 0-15,18 18 0,0-35 16,-18 52-16,-17-17 15,0 35-15,-18 17 16,17 1 0,-17 17-16,18 1 0,-1 69 15,19-16 1,-19-54-16,1-18 0</inkml:trace>
  <inkml:trace contextRef="#ctx0" brushRef="#br1" timeOffset="170193.2624">4851 3263 0,'-18'0'16,"0"0"0,36 0 62,0 0-47,-1 0-15,1 0-1,0 0 1,-1 0 0,1 0-1,0 0 16,-1 0-15,1 0 0,-18-17-1,17 17-15,1 0 0,0 0 16,-1 0-16,1 0 16,0 0-1,-1 0-15,1 0 16,0-18-1,-1 18-15,1 0 16,-1 0 0,1 18-1,0-18 1,-1 0-16,1 0 16,0 0-1,-1 0 1,1 0-16,0 0 15,-1 0 1,1 0-16,0 0 16,-1 0-16,1 17 15,-1-17 1,1 0-16,0 0 16,-1 0-16,1 0 15,0-17-15,-1 17 16,1 0-1,0 0 1,-1 0-16,1 0 16,17 0-16,-17 0 15,17 0 1,-17 0 0,-1 17-1,1-17-15,0 0 16,-1 0-1,1 0-15,-1 0 0,1-17 16,0 17 0,-1 0-16,1 0 15</inkml:trace>
  <inkml:trace contextRef="#ctx0" brushRef="#br1" timeOffset="171322.4533">8290 3316 0,'0'0'0,"-17"0"16,-1 0-16,0 0 15,1 0-15,34 18 47,19-18-31,-1 17-16,18-17 0,0 0 16,17 0-16,89-17 15,-53 17-15,88 17 16,-106 1-16,0-18 15,89 18-15,-107-1 16,89-17-16,-106 0 16,53 0-16,-53-17 15,0-1-15,-89 0 32</inkml:trace>
  <inkml:trace contextRef="#ctx0" brushRef="#br1" timeOffset="172091.3755">12365 3316 0,'70'0'0,"1"-18"16,88 18-16,-71 0 15,124-17-15,-107-1 16,89 18 0,-105-17-16,16 17 15,-69 0-15</inkml:trace>
  <inkml:trace contextRef="#ctx0" brushRef="#br0" timeOffset="183108.575">21890 3669 0,'-35'-35'0,"17"17"16,-17 0-16,-1 18 0,-34-17 15,35 34-15,-54 1 16,54 17-16,-35 53 16,52-35-16,0-17 15,18 17-15,0-18 16,36 35-16,-19-34 16,18-19-16,1-17 0,52 0 15,-53-17-15,18-19 16,18-34-1,-54 35-15,19-71 16,-36 53-16,0-18 0,0-52 16,-36-1-1,1 54-15,17-18 0,-35-54 16,36 90-16,-18-37 16,-1 54-1,36 70 1,0 71-1,0-18-15,36 89 16,-19-89-16,18 53 16,1-70-16,17-18 0,-18-1 15,36 37-15,-36-54 16,35 18 0,-52-36-16,17 19 15,-17-36 1,0 0-16</inkml:trace>
  <inkml:trace contextRef="#ctx0" brushRef="#br0" timeOffset="183537.0412">22225 3581 0,'-18'35'15,"18"-17"1,-17 52-16,17-35 15,0 1-15,0-1 0,17 0 16,1-17-16,17 35 16,-17-36-16,35-17 15,-36 0-15,1-17 16,0-1-16,-1 1 0,-17-19 16,0 19-1,0-19-15,0 19 0,0 34 16,18 1-1,0 17-15,17 1 16,-17-19 0,-1-17-16,36 35 15,-35-35-15,17-17 16,-17-1-16,17-35 16,-35 18-16,0 0 15,-18-1-15,1 1 0,-1-18 16,0 18-16,-17 17 15,35 1-15,-17 17 16,17 17-16,17 19 16,-17-19-1</inkml:trace>
  <inkml:trace contextRef="#ctx0" brushRef="#br0" timeOffset="183912.9522">22966 3845 0,'0'36'16,"17"-19"-16,-17 36 15,0-35-15,18 17 16,-18 18-16,0-35 16,0-1-16,0 1 15</inkml:trace>
  <inkml:trace contextRef="#ctx0" brushRef="#br0" timeOffset="184414.4717">23813 3404 0,'35'0'0,"18"0"16,-18 0-1,18 0-15,17-17 16,-17 17 0,-17 0-16,-54 17 15</inkml:trace>
  <inkml:trace contextRef="#ctx0" brushRef="#br0" timeOffset="184545.5275">23936 3598 0,'53'0'16,"35"0"0,-53-17-16,18-1 15,-35 18-15</inkml:trace>
  <inkml:trace contextRef="#ctx0" brushRef="#br0" timeOffset="187099.3749">25418 2540 0,'-18'-35'15,"18"17"-15,18 0 16,17 1-16,0 17 15,0 0-15,54 35 16,-36 0-16,17 71 16,-35-53-16,18 88 15,-35-70-15,-18 52 16,-18-70-16,-35 35 16,18-70-16,-53 17 15,53-35-15,-36 0 16,53-17-16,-34-36 15,52 35 1,0-17-16,17 0 16,36 17-16,-18 0 15,54 18-15,-54 18 16,0-18-16,18 35 16,-35 0-1,-1-17-15,-17 0 16</inkml:trace>
  <inkml:trace contextRef="#ctx0" brushRef="#br0" timeOffset="187716.9933">26141 2558 0,'35'0'31,"-17"0"-31,52 0 16,-17 0-16,71-18 15,-71 18-15,52-35 16,-69 35-16,17-18 16,-53 0-16</inkml:trace>
  <inkml:trace contextRef="#ctx0" brushRef="#br0" timeOffset="188101.1477">26511 2522 0,'18'0'15,"-53"0"1,17 0-1,0 18-15,1 0 16,-1-1 0,18 1-16,0 0 0,18 17 15,-18-18-15,17 1 16,1 35-16,0-18 16,-1-17-16,19 70 15,-19-53-15,1 1 0,-1 34 16,1-52-16,-18 17 15,-18-17-15,18-1 16,-35 1-16,18 0 16,-36-1-1,17-17-15,19 0 0,-19 0 16,1 0-16,18-17 0,-36 17 16,35 0-1,0 0-15</inkml:trace>
  <inkml:trace contextRef="#ctx0" brushRef="#br0" timeOffset="188852.7372">25241 3563 0,'-17'-18'15,"52"18"16,71-17-31,-36 17 16,1 0-16,141-18 16,-89 1-16,0-1 15,19 18-15,-1-18 0,-18 1 0,106-1 16,-140 18 0,-36 0-16,-18 0 0,0 0 15,-53 0-15,1 0 16</inkml:trace>
  <inkml:trace contextRef="#ctx0" brushRef="#br0" timeOffset="189374.7002">25488 3775 0,'0'0'0,"18"-18"0,17 0 16,18 18-16,-35 18 15,17 0-15,0-1 0,53 54 16,-52-18-16,-19-18 16,36 53-16,-53-52 15,-17 52 1,-36-35-16,35-36 15,-52 19-15,17-36 16,0-36 0,35 19-16,18-36 15,0 35-15,0 1 16,0-1-16,53 0 16,-18 18-16,18 18 15,-18-18-15,18 35 16,-17-17-16,-1 17 15,-17-17-15</inkml:trace>
  <inkml:trace contextRef="#ctx0" brushRef="#br0" timeOffset="189829.9406">26141 3986 0,'0'0'0,"0"18"0,0 35 15,0 0 1,17-18-16,-17 0 16,36 18-16,-19-35 15,1 0-15,0-18 0,17 17 16,-17-34-1,-1-1-15,-17 0 0,18-35 16,0 36 0,-18-1-16,0 1 0,0-1 15,17 18-15,1 0 16,-18 18-16,35 17 16,-17-35-16,-1 17 15,1 19-15,0-36 16,17 0-16,-17 0 15,-1-18-15,1 0 16,-18-34-16,-18 16 16,1-17-1,-1 36-15,0-19 0,1 19 16,17 34 0</inkml:trace>
  <inkml:trace contextRef="#ctx0" brushRef="#br0" timeOffset="190069.3878">26935 4128 0,'17'35'16,"-17"-18"-16,18 36 15,0 0 1,-18-35-16,0 17 0,0-17 16</inkml:trace>
  <inkml:trace contextRef="#ctx0" brushRef="#br1" timeOffset="209360.8823">4357 10495 0,'0'-17'16,"-18"17"-16,1 0 31,-1-18-31,36 18 63,34 18-48,-16-18-15,17 17 16,0-17-16,105 0 16,-69 0-16,87-17 15,-70-1-15,-18 18 0,124-35 16,-36 17 0,-88 18-16,-17-18 15,-1 18-15,1 0 16,-54 0-16</inkml:trace>
  <inkml:trace contextRef="#ctx0" brushRef="#br0" timeOffset="235646.0003">22031 8467 0,'0'-18'16,"0"0"0,-18 89 15,1-36-31,17 36 0,-18-18 15,-17 70-15,35-52 16,0-18-16,0-18 0,0 0 16,35 0-16,-17-17 15,35-18 1,-18 0-16,0-35 0,18-18 16,-35 35-16,17-35 15,-17 53-15,-1 0 16,1 18-16,-18 0 15,35 17-15,0 53 16,1-53-16,-1 1 16,36-1-16,-36-35 15,18 0-15,-18 0 0,0-18 16,-17-17-16,0-53 16,-18 35-16,-36-53 15,19 53-15,-1 0 16,-70-53-1,53 71-15,35 53 16,0-1 0</inkml:trace>
  <inkml:trace contextRef="#ctx0" brushRef="#br0" timeOffset="235865.1693">22931 9013 0,'17'89'16,"-17"-54"-16,18 36 15,-1-19 1,1-34-16,-18 0 0</inkml:trace>
  <inkml:trace contextRef="#ctx0" brushRef="#br0" timeOffset="237378.1858">23460 8608 0,'-18'-18'16,"36"18"15,-1 0-15,-17 18-1,18-18-15,-18 17 16</inkml:trace>
  <inkml:trace contextRef="#ctx0" brushRef="#br0" timeOffset="237489.3781">23477 8819 0,'18'18'16,"0"-18"-1,-1 0 1</inkml:trace>
  <inkml:trace contextRef="#ctx0" brushRef="#br0" timeOffset="237946.6449">23954 8661 0,'35'0'31,"-17"-18"-31,34 18 16,-16 0-16,-1 0 15,-17 0-15,-1-18 16</inkml:trace>
  <inkml:trace contextRef="#ctx0" brushRef="#br0" timeOffset="238084.3807">24024 8767 0,'53'0'0,"-35"0"0,17 0 16,18 0 0,-18 0-16,-17 0 15</inkml:trace>
  <inkml:trace contextRef="#ctx0" brushRef="#br0" timeOffset="240126.2618">25259 8608 0,'18'0'16,"-18"-18"-16,17 18 16,-17 18 15,0 17-31,0-17 16,0 17-16,0 0 0,0 18 15,0 0-15,18-18 16,-1-17-16,1 0 15,17 17-15,1-35 16,-1-18-16,-35 1 16,35-19-16,-17 1 15,-1 17-15,-17 1 16,18 17 0,-18-18-16,18 36 0,-1-1 15,1 19 1,17 34-16,1-52 15,-1 35-15,0-53 16,18 17-16,-35-17 16,17-17-1,-35-1-15,18-17 16,-18 0-16,-18-1 0,0-17 16,1 18-16,-1-18 0,0 18 15,-34-18 1,52 35-16,-18 18 0,18 18 15,18 0-15</inkml:trace>
  <inkml:trace contextRef="#ctx0" brushRef="#br0" timeOffset="240313.9167">26141 8996 0,'0'17'0,"35"19"16,-35-1-16,18-17 15,-18-1-15,0 19 16,0-19-16</inkml:trace>
  <inkml:trace contextRef="#ctx0" brushRef="#br0" timeOffset="240688.0913">26793 8802 0,'18'0'0,"0"0"16,17-18-16,36 1 15,-36 17-15,18 0 16,-18-18-16</inkml:trace>
  <inkml:trace contextRef="#ctx0" brushRef="#br0" timeOffset="241332.5213">28363 8308 0,'0'70'15,"-70"107"1,-1-54-16,-17 1 16,-35-1-1,34-87 1,54-36-16,17 0 16,-34-18-16,34-35 15,18 18-15,53-36 16,0 36-1,-18 17-15,36 1 0,34 17 16,-52 17-16,53 19 16,-18 16-1,-70-16-15,17 17 16,-35-36-16,0 19 16,0-19-16</inkml:trace>
  <inkml:trace contextRef="#ctx0" brushRef="#br0" timeOffset="242567.7802">29263 8608 0,'-18'-18'16,"1"1"-16,-19 17 15,19 0-15,-19 0 0,19 0 16,-18 17-16,-36 18 16,36 1-16,-1-1 0,-16 36 15,52-36-15,-18 0 16,36 18 0,-1-35-16,1-1 0,17-17 15,18 0-15,35-35 16,-35 0-16,0-1 0,-18 1 15,18-71-15,-35 53 16,-1-17-16,-17-54 16,0 54-16,-35-89 15,0 89-15,0-1 16,17 0-16,-53-34 16,54 87-16,-1 0 15,1 18-15,-1 18 0,18 53 16,-18 70-1,36-53-15,17 88 16,0-88-16,36 54 16,-18-90-16,35 54 15,-53-53-15,18 18 16,-35-36-16,0-17 16</inkml:trace>
  <inkml:trace contextRef="#ctx0" brushRef="#br0" timeOffset="243017.5948">29669 8555 0,'0'35'15,"0"-17"1,-18 17-16,18 36 15,18-1-15,-1-35 16,1-17-16,35 0 16,-36-18-16,1 0 15,0-18-15,-1 18 16,1-35-16,-18 17 16,18 1-16,-18-19 0,0 19 0,0-1 15,0 0-15,17 36 16,1 35-1,-18-18-15,53 36 16,-36-36-16,54 0 16,-18-17-1,18-18-15,-54-18 16,36-17-16,-35 0 16,-18-36-1,0 36-15,-36-36 16,19 36-16,-18-35 15,17 70-15,0-18 16,1 36-16</inkml:trace>
  <inkml:trace contextRef="#ctx0" brushRef="#br0" timeOffset="243203.1161">30533 8908 0,'18'70'15,"-18"-35"-15,0 1 16,0 17 0,0-36-16,0 1 0</inkml:trace>
  <inkml:trace contextRef="#ctx0" brushRef="#br0" timeOffset="244286.4276">22260 10195 0,'0'18'0,"-35"70"16,35 18 0,0-53-16,0 53 15,18-53-15,17 0 16,0-36-16,36 1 16,-36-18-16,18-53 15,-35 35-15,-1-52 16,-17 17-16,0-18 15,0 54-15,0-1 16,18 36 0,-18 17-1,18-17-15,17 17 0,18 18 16,-18-36 0,18 1-16,0 0 0,-18-18 15,0 0 1,-35-18-16,-17-17 15,-1-1-15,0 1 16,1 0-16,-18-18 16,17 18-16,18 17 15</inkml:trace>
  <inkml:trace contextRef="#ctx0" brushRef="#br0" timeOffset="244535.6442">22983 10425 0,'36'17'16,"-1"1"-16,0 0 15,-17-1 1,0 1-16,-1 35 0,-17-18 16,0-17-16,-17 17 15,-1-17-15,0-1 16,18 1-1,18-18-15,17 0 16,1 0-16,34 0 16,-35 0-16,1-18 15</inkml:trace>
  <inkml:trace contextRef="#ctx0" brushRef="#br0" timeOffset="244687.5158">23654 10266 0,'0'17'16,"0"1"-16</inkml:trace>
  <inkml:trace contextRef="#ctx0" brushRef="#br0" timeOffset="244821.9844">23742 10566 0,'0'-18'31,"18"18"-31,-1-18 16</inkml:trace>
  <inkml:trace contextRef="#ctx0" brushRef="#br0" timeOffset="245003.015">24007 10319 0,'52'0'15,"-34"-18"1,35 18-16,-35 18 15,-1-18-15,-17 17 16</inkml:trace>
  <inkml:trace contextRef="#ctx0" brushRef="#br0" timeOffset="245114.8261">24042 10530 0,'17'0'15,"19"18"-15,-19-18 0,1-18 16,35 18-1</inkml:trace>
  <inkml:trace contextRef="#ctx0" brushRef="#br0" timeOffset="245708.4495">25453 10231 0,'-35'123'16,"17"18"0,18-17-1,0-89-15,35 18 16,-17-36-16,35-17 15,-18-17-15,-17-1 0,35-35 16,-53 18-16,17-36 16,-17 36-1,0 18-15,0-1 16,0 53 0,0 18-16,18 0 15,0-18-15,-1-17 16,36 0-1,-35-1-15,-1-17 0,1 0 16,17-35-16,-35 17 16,18-52-1,-18 34-15,-18-16 0,1-19 16,-1 18-16,18 0 16,0 35-1</inkml:trace>
  <inkml:trace contextRef="#ctx0" brushRef="#br0" timeOffset="245990.0921">26070 10530 0,'36'-17'16,"16"17"-1,-16 0-15,-19 0 0,1 17 16,-18 1-1,0 17 1,0-17-16,-18 17 0,1 1 16,-1-19-16,18 1 0,-18 17 15,36-17 1,35-1 0,-35-17-16,52 0 15,-34 0-15,34-17 16,-52 17-16</inkml:trace>
  <inkml:trace contextRef="#ctx0" brushRef="#br0" timeOffset="246237.3883">27199 10425 0,'53'0'15,"0"17"-15,0-17 0,35-17 16,-53-1-16</inkml:trace>
  <inkml:trace contextRef="#ctx0" brushRef="#br0" timeOffset="246637.4383">28434 10231 0,'-35'105'15,"17"-69"-15,-53 52 16,54-53-16,-18-17 15,17-1-15,-53-17 16,54 0-16,-36-35 16,35 18-16,-17-54 15,35 53-15,0-35 16,35 36-16,-17 17 16,70 0-1,0 53-15,-53-36 16,1 19-16,-1-1 0,36 18 15,-54-18-15,1-17 16,-1-1-16</inkml:trace>
  <inkml:trace contextRef="#ctx0" brushRef="#br0" timeOffset="247269.0068">29069 10301 0,'-53'18'15,"-18"17"-15,36-17 16,-18 52-16,36-17 16,17-18-16,0 1 0,17-19 15,19 36-15,34-17 16,-35-36-16,36-18 16,-36-17-16,0-1 15,1 1-15,-19-18 16,1-17-16,0-54 15,-18 54-15,-18-1 16,0-17-16,-35-53 16,36 70-16,-18 36 0,-1-18 15,1 71 1,17 17-16,18 18 0,0 0 16,18 123-16,17-105 15,36 87-15,-36-87 16,18 0-16,53 34 15,-71-69-15,0-1 16,18 0-16</inkml:trace>
  <inkml:trace contextRef="#ctx0" brushRef="#br0" timeOffset="247671.9744">29545 10336 0,'0'53'16,"0"36"0,0-54-16,18 35 15,17 1 1,-17-36-16,17-17 16,-17-18-16,-1 0 15,1 0-15,0-35 0,-1-1 16,-17 1-16,18-36 15,-18 54-15,0-18 16,17 35 0,-17 35-16,18-18 15,0 19-15,17-1 16,-17-17-16,17-1 0,-17 1 16,34-18-1,-16 0-15,-36-18 16,17-35-16,-17 18 15,0 0-15,-17-53 16,-1 52-16,0 1 0,1-18 16,-1 35-1</inkml:trace>
  <inkml:trace contextRef="#ctx0" brushRef="#br0" timeOffset="247950.5873">30233 10530 0,'53'0'16,"-18"0"-16,1 18 16,-36 0-16,-18 17 15,0 0 1,1 1-16,-1-19 15,18 18 1,18-17-16,-1 0 0,19-1 16,-19-17-16,36 0 15,-18 18 1,-17-18-16</inkml:trace>
  <inkml:trace contextRef="#ctx0" brushRef="#br0" timeOffset="248835.4464">22507 11430 0,'0'71'15,"0"-1"-15,0 107 16,18-89-16,0 88 15,-18-105 1,17-18-16,-17 17 16,18-52-16,-18-1 15,0-34-15,0-36 16,17 0-16,19-35 16,-1 52-16,36-16 15,-36 52-15,53 0 16,-53 35-16,1 18 15,-36-18-15,0 36 16,-18-54-16,-53 18 16,18-35-16,-35 0 15,35 0-15,-17-35 16,52 18 0,18-19-16,35 19 15</inkml:trace>
  <inkml:trace contextRef="#ctx0" brushRef="#br0" timeOffset="249006.7367">23689 11659 0,'-18'0'16,"1"36"-1,17-19-15,0 19 16</inkml:trace>
  <inkml:trace contextRef="#ctx0" brushRef="#br0" timeOffset="249130.4919">23742 12012 0,'0'18'16,"18"-18"-1</inkml:trace>
  <inkml:trace contextRef="#ctx0" brushRef="#br0" timeOffset="249301.4486">24148 11765 0,'70'0'16,"1"0"0,-36 0-1,-17 0-15,-18 18 0</inkml:trace>
  <inkml:trace contextRef="#ctx0" brushRef="#br0" timeOffset="249418.4625">24165 12012 0,'36'18'16,"16"-18"-16,-16-18 16,-1 18-16,18-18 15,-18 1-15</inkml:trace>
  <inkml:trace contextRef="#ctx0" brushRef="#br0" timeOffset="250302.9997">25576 11359 0,'0'18'0,"0"53"16,0-1-16,0 54 15,0-54 1,18 1-16,0 35 15,-1-71-15,1 18 16,0-53-16,-1-18 16,19-35-1,-1 18-15,18-18 16,-18 35-16,36 18 16,-54 18-16,36 35 15,-53-18-15,-18 53 16,-17-70-16,-18 35 15,18-35-15,0-1 16,-36-17-16,36 0 16,17 0-1,36-17-15,17 17 16</inkml:trace>
  <inkml:trace contextRef="#ctx0" brushRef="#br0" timeOffset="250648.3602">27481 11836 0,'18'0'31,"0"0"-31,17-18 0,36 0 15,-19 18 1,-16 0-16,34 0 16</inkml:trace>
  <inkml:trace contextRef="#ctx0" brushRef="#br0" timeOffset="251159.3886">28769 11465 0,'-18'71'15,"-17"52"1,17-52-16,-34 88 15,-19-36 1,18-35-16,18-52 16,-18-19-16,0-34 15,0-36 1,35-18 0,18 36-16,53-36 15,18 36-15,-18 35 0,70 18 16,-70-1-1,0 1-15,0 17 0,18 36 16,-18-18 0,-36-36-16,-17 1 0</inkml:trace>
  <inkml:trace contextRef="#ctx0" brushRef="#br0" timeOffset="252646.0677">29616 11765 0,'-36'-17'15,"19"17"1,-36 17-16,18 1 15,-18 52-15,35-17 16,0-17-16,1-1 16,17 0-16,0 0 0,17 18 15,1-35-15,35-18 16,-18 0-16,18-35 16,-18-1-16,18-52 15,-17 35-15,-19-53 16,-17 36-16,0-54 15,0 54 1,-35-36-16,17 53 16,1 0-16,-1 53 15,-17 18-15,35 17 16,-18 89 0,18-54-16,0 1 0,18-1 15,17-17-15,0 18 16,1-18-16,17 0 0,35 17 15,-53-35-15,36 1 16,-54-19-16,1-17 16</inkml:trace>
  <inkml:trace contextRef="#ctx0" brushRef="#br0" timeOffset="253076.9232">29986 11430 0,'0'0'0,"0"53"0,0 88 15,0-70-15,0-1 16,0 1-16,18 35 15,-18-54-15,17 1 16,1-53 0,-18-17-1,0-19-15,18 1 0,-1 0 16,19 17-16,-1-17 0,35 17 16,-34 36-16,34 35 15,-34-35-15,-1 70 16,-18-53-16,-34 18 15,17-35-15,-53 17 16,0-35 0,-18 0-1,54 0-15,-54-35 0,54 17 16,-1 18-16,18-18 0,0 1 16</inkml:trace>
  <inkml:trace contextRef="#ctx0" brushRef="#br0" timeOffset="253244.6111">30815 12241 0,'-17'0'16</inkml:trace>
  <inkml:trace contextRef="#ctx0" brushRef="#br0" timeOffset="254200.646">29087 9384 0,'17'0'16,"36"0"-1,18 0-15,105 0 16,-70-18-16,141 18 16,-106 0-16,141 0 15,-158 0-15,105 18 16,-159-18-16,19 0 16</inkml:trace>
  <inkml:trace contextRef="#ctx0" brushRef="#br0" timeOffset="254947.3252">28875 10989 0,'18'0'16,"52"0"-1,1 0 1,17-18-16,0 18 0,18 0 16,0 0-16,141-17 15,-124 17-15,106-18 16,-140 18-16,-19 0 0,-17 0 16</inkml:trace>
  <inkml:trace contextRef="#ctx0" brushRef="#br0" timeOffset="255396.5019">29192 12471 0,'53'0'16,"-17"17"0,87-17-16,-35 0 15,0 0-15,124 18 16,-106-18-16,141 0 15,-141 0-15,70 0 16,-123 0-16,-18-18 16</inkml:trace>
  <inkml:trace contextRef="#ctx0" brushRef="#br0" timeOffset="257376.0924">16475 16563 0,'17'-18'0,"36"18"15,71-17-15,-36-1 16,18 18-16,158 0 16,-140 0-16,-1-18 0,107 18 15,-142-17 1,-18 17-16,-17 0 0,-17 0 15,-19 0-15</inkml:trace>
  <inkml:trace contextRef="#ctx0" brushRef="#br0" timeOffset="257686.3732">17074 16034 0,'18'0'16,"-36"0"-1,-34 35-15,16-17 16,-87 35-16,35-18 16,17 0-16,-70 53 15,70-52-15,18-1 16,1 0-16,34 0 0,-17 18 15,35-17-15,88 34 16,-35-35-16,123 36 16,-70-53-16,106 35 15,-107-18-15,54 0 16</inkml:trace>
  <inkml:trace contextRef="#ctx0" brushRef="#br0" timeOffset="259552.0144">5627 15787 0,'17'0'0,"36"0"16,-35 0-16,17 0 15,71 0-15,-35-18 16,52-17-16,-52 35 16,-36-18-16,18 18 0,0 0 15</inkml:trace>
  <inkml:trace contextRef="#ctx0" brushRef="#br0" timeOffset="259812.7265">5821 15416 0,'-53'18'16,"-35"35"0,52-18-16,-52 53 15,35-17 1,53-36-16,0 36 15,36-36-15,-1-17 0,53 17 16,-35-17 0,18-1-16,-1 1 0,54 35 15,-71-36-15,35 19 16,-53-19-16</inkml:trace>
  <inkml:trace contextRef="#ctx0" brushRef="#br2" timeOffset="350015.3235">1535 4957 0,'0'0'0,"17"0"46,1 0-30,0 0-16,17 0 0,0 0 16,0 0-1,36 0-15,-36 0 16,36-18-16,-18 18 16,35 0-16,-35 0 15,53 0 1,-53 0-16,70 0 15,-70-18-15,70 18 16,-52-17-16,52-1 16,-52 18-16,17-18 0,71-17 15,0 17 1,-89 1-16,18 17 16,36-18-16,-54 18 15,1-17-15,0 17 0,52 0 16,-52-18-16,87 18 15,-87-18-15,17 18 16,88-17 0,-87 17-16,-1-18 0,71 18 15,-71 0-15,88 0 16,-105 0-16,17-18 16,18 18-16,-18 0 0,0 0 15,124 0 1,-106 0-16,105-17 15,-105 17-15,106 0 16,-89 0-16,-17-18 0,141 0 16,-141 18-16,17 0 15,89-17 1,-106 17-16,88 0 16,-88 0-16,70 0 15,-88 0-15,1-18 0,-1 18 16,-18 0-16,1-18 0,-18 18 15,35-17 1,-53-1-16,-35 1 0</inkml:trace>
  <inkml:trace contextRef="#ctx0" brushRef="#br2" timeOffset="353134.476">3475 10989 0,'-18'0'0,"18"18"16,0-36 15,18 0-15,-18 1-16,0-1 16,0 0-1,0 1 1,0 34 46,0 54-46,0-36-16,0 54 16,0-37-16,0 90 15,0 34 1,0-88-16,0 141 15,18-123-15,-18-18 16,17 106-16,-17-123 16,18 0-16,-18-1 15,0 1-15,17 35 16,-17-71-16,36 35 16,-36-34-16,17-19 15,1 1-15,-18 0 0,18-1 0,-1 1 16,1-18-1</inkml:trace>
  <inkml:trace contextRef="#ctx0" brushRef="#br2" timeOffset="353479.0042">3246 12612 0,'0'17'16,"17"-17"-16,1 53 15,35 0-15,-36-17 16,19 16-16,-19-16 0,36 52 15,-35-35 1,0-18-16,-1 0 0,1-17 16,-1 17-16,36-17 15,-35-18-15,17-18 0,-17 18 16,52-53 0,-34 18-16,-1 18 0,0-54 15,-17 53-15,-18 1 16</inkml:trace>
  <inkml:trace contextRef="#ctx0" brushRef="#br2" timeOffset="353980.0686">3069 11201 0,'-17'0'0,"34"-18"32,18-17-17,36-53-15,-36 35 16,1 0-16,-19 17 15,18-16-15,1-37 16,-1 54-16,-35 0 0,18 17 16,-1 1-16,-17 34 15,53 54 1,-35-36-16,52 36 16,-34-36-1,34 53-15,-34-53 16</inkml:trace>
  <inkml:trace contextRef="#ctx0" brushRef="#br2" timeOffset="371916.3515">2099 13494 0,'0'0'0,"-18"-18"16,1 18-1,-19 0-15,19 0 0,-36 35 16,35-17-1,-17 17-15,17 1 0,-17 34 16,35-35-16,0 1 16,0-1-16,0 0 0,0-17 15,18 0 1,-1-18-16,1 0 0,17 0 16,1-18-16,-19 0 15,18-17-15,1-36 16,-19 19-16,1-1 0,0-53 15,-18 35-15,0-52 16,0 70 0,-36 0-16,1-53 15,0 71-15,17 17 0,-17 1 16,17 17 0,18 35-16,0 35 15,18 36 1,0-53-16,-1 0 15,18-18-15,18 71 16,-17-71-16,-19 1 0,19-1 16,-19-17-16,1 35 15</inkml:trace>
  <inkml:trace contextRef="#ctx0" brushRef="#br2" timeOffset="372320.7418">2328 13406 0,'0'35'0,"0"35"16,0-34-16,18-1 16,0 18-16,-1-18 15,1-17-15,-18-1 16,18-17-16,-1 0 15,1 0-15,-1-17 0,-17-1 0,18 1 16,-18-36-16,0 17 16,0 19-16,0-1 0,0-17 15,18 52 17,-1 1-17,1 0-15,-18-1 0,18-17 16,-1 18-16,1-18 15,0 18-15,-1-18 16,1-18-16,-1 0 16,-17-17-16,-17 17 15,17-17-15,-18 17 16,1-34-16,17 34 16</inkml:trace>
  <inkml:trace contextRef="#ctx0" brushRef="#br2" timeOffset="372687.9593">2822 13423 0,'36'0'15,"-1"0"1,-18 0-1,1 18-15,-18-1 16,-18 1-16,1 17 16,-1-17-16,18 0 15,-17 17-15,17-17 16,0-1-16,17 1 16,18-18-1,-35 18 16,-17-18-15,-1 17 0,18 1-16,-17-18 0,-1 17 15,0 1 1,-17 0-16</inkml:trace>
  <inkml:trace contextRef="#ctx0" brushRef="#br2" timeOffset="373377.5108">2275 13952 0,'0'18'16,"0"0"-1,0-1-15</inkml:trace>
  <inkml:trace contextRef="#ctx0" brushRef="#br2" timeOffset="373523.1214">2311 14129 0,'17'17'16,"1"-17"0</inkml:trace>
  <inkml:trace contextRef="#ctx0" brushRef="#br2" timeOffset="373646.7984">2364 14217 0,'0'18'16</inkml:trace>
  <inkml:trace contextRef="#ctx0" brushRef="#br2" timeOffset="374256.2026">1799 14817 0,'-17'-18'16,"-1"18"-16,0-18 15,1 18-15,17-17 16,-18 17-16,0 0 16,18 17-1,-17 1-15,17 0 0,0-1 16,-18 1-16,18 17 0,0 36 15,0-18 1,0-36-16,18 19 16,-1-36-16,19 0 15,-19-18-15,1-17 16,0 17-16,-1-17 0,18-18 16,-35 18-1,0-18-15,18 17 0,-18 1 16,-18-71-16,18 53 15,-17 0-15,-1 1 16,1-1-16,-19 17 0,1-17 16,17 36-1,1 34-15,17 19 16,0-1-16,17 0 0,1 18 16,0 71-16,17-71 15,18 35 1,-36-53-16,54 18 15,-53-35-15,35 17 16</inkml:trace>
  <inkml:trace contextRef="#ctx0" brushRef="#br2" timeOffset="374656.9288">2081 14605 0,'0'53'16,"0"17"0,18 1-1,17-18 1,-17-35-16,0-1 0,-1 1 16,1-18-16,-18-18 15,0 1 1,0-1-16,0 0 15,0-17-15,18 35 32,17 0-32,-18 0 15,19 18 1,-19-36-16,19 0 16,-19 18-16,1-35 15,-18 17-15,0-17 16,-18 18-16,1-36 15,-1 35-15,0-35 16,18 35 0</inkml:trace>
  <inkml:trace contextRef="#ctx0" brushRef="#br2" timeOffset="374952.2521">2575 14781 0,'0'53'15,"18"-17"1,0-36 0,-18-18-1,0 0-15,0-35 16,0 36-16,17-1 0,-17 0 15,18 1-15,-1-1 16,19 18-16,-1 18 16,-17-1-16,17 36 15,-35-35-15,18 0 16,-1 35-16,1-36 16,-18 1-1</inkml:trace>
  <inkml:trace contextRef="#ctx0" brushRef="#br2" timeOffset="379817.7285">14570 12012 0,'-18'0'15,"36"0"16,35-18-15,0 18-16,-1 0 0,54 18 16,-35-18-16,35 0 15,-53 0-15,17 0 16,-70 18-16</inkml:trace>
  <inkml:trace contextRef="#ctx0" brushRef="#br2" timeOffset="428633.594">21766 13811 0,'0'0'0,"18"18"0,0 70 15,-1-17-15,19 87 16,-19-69-16,-17 16 16,18-16-16,-18 16 0,18-16 15,-18-1-15,0-18 16,17 1-16,1 0 15,-1-36-15,19-35 16,-19-18-16,19-70 16,-19 17-16,1-87 15,0 69-15,-18-87 16,0 88 0,-18-89-16,0 125 15,1-1-15,17 17 0,-18 19 16,18-1-16,0 36 15,18 35 1,-1-18-16</inkml:trace>
  <inkml:trace contextRef="#ctx0" brushRef="#br2" timeOffset="429129.7176">22313 14570 0,'0'17'16,"35"-17"-1,18 0-15,-17-17 0,34-19 16,-17 1 0,-53 18-16,18-19 15,-36 36 1,-17 0-16,17 0 15,-52 18 1,52 0-16,-17 17 0,-1 18 16,19-36-16,17 19 15,0-1-15,53 0 16,-18-17-16,36-1 16,-18-17-16,17 0 15,-35-17-15,18-18 16,-35 35-16,0-36 15,-18 19-15,-18-1 16,0 18-16,1 0 16,-1 18-16,0-1 15,18 1-15,0 17 16,0 0-16,53 1 16,-17-19-1,34 1-15,-35-18 16,54-18-1,-54 1-15,0-1 0,-17 0 16</inkml:trace>
  <inkml:trace contextRef="#ctx0" brushRef="#br2" timeOffset="429296.1385">22966 14482 0,'35'0'16,"18"0"-1,35-36 1,0 19 0,-52-1-16,17 0 15,-36 1-15</inkml:trace>
  <inkml:trace contextRef="#ctx0" brushRef="#br2" timeOffset="429473.511">23160 14235 0,'0'88'15,"0"-53"-15,-18 71 16,18-18 0,18-35-16,-18-18 0,18 36 15,-1-36 1</inkml:trace>
  <inkml:trace contextRef="#ctx0" brushRef="#br2" timeOffset="429723.4897">23372 14552 0,'0'71'15,"0"-18"1,17-18-16,36 18 15,0-36 1,-18-17-16,-17 0 0,17 0 0,-17-17 16,-18-1-16,0 0 0,0 1 15,-35-36-15,17 35 16,0-17-16,-17 17 0,0 1 16,17 17-1,0 0-15,18 17 16</inkml:trace>
  <inkml:trace contextRef="#ctx0" brushRef="#br2" timeOffset="429886.0905">23724 14711 0,'-17'-18'16,"-1"-17"-1,18-18 1,0 0-16,18 35 0,-18 1 15,35-18-15,-17 35 16</inkml:trace>
  <inkml:trace contextRef="#ctx0" brushRef="#br2" timeOffset="430012.3452">23883 14587 0,'18'71'15,"-1"-1"1,-17-34-16,36-1 15,-36-17-15,17-18 16,1 0-16</inkml:trace>
  <inkml:trace contextRef="#ctx0" brushRef="#br2" timeOffset="430158.2184">23936 14217 0,'18'-18'16,"-1"18"0,1 18-16</inkml:trace>
  <inkml:trace contextRef="#ctx0" brushRef="#br2" timeOffset="430475.688">24112 14446 0,'18'-17'0,"0"17"16,-1 0-16,19 0 15,-1 0-15,-18 17 16,1 1-16,0 17 15,-18 0-15,0 18 16,-18-17-16,18-1 0,-35 0 16,35 0-16,0-17 15,0 0 1,17-1-16,54-17 16,-36 0-16,36 0 15,-36 0-15,0-17 0,1 17 16</inkml:trace>
  <inkml:trace contextRef="#ctx0" brushRef="#br2" timeOffset="430994.0526">24730 14517 0,'-36'-18'16,"19"36"0,17-1-16,-18 36 15,1-17-15,17 17 0,0-18 16,0 18-16,0-18 16,17 0-16,1-17 15,-1-18-15,1-18 16,-18 1-16,18-1 15,-1-17-15,-17-36 16,0 36-16,0-36 16,0 54-16,-17-19 15,17 54 1,17 35 0,19 18-16,-19-54 15,19 18-15,16 1 16,-16-19-16,-1-17 15</inkml:trace>
  <inkml:trace contextRef="#ctx0" brushRef="#br2" timeOffset="431186.8146">24994 14411 0,'53'18'15,"18"-18"-15,-18-18 16,0 18-16,35-18 16,0 1-1,-106-1 1</inkml:trace>
  <inkml:trace contextRef="#ctx0" brushRef="#br2" timeOffset="431364.2862">25153 14076 0,'35'141'15,"-35"-53"-15,18-17 16,0 17-16,17 53 16,-17-70-16,-1-1 15,1-35-15,-1 54 16,1-72-16,0 1 15</inkml:trace>
  <inkml:trace contextRef="#ctx0" brushRef="#br2" timeOffset="431507.9458">25523 14499 0,'18'53'16,"0"18"-1,-1-54-15,1 19 16,-18-19-16</inkml:trace>
  <inkml:trace contextRef="#ctx0" brushRef="#br2" timeOffset="431653.5612">25594 14182 0,'0'-18'16,"35"36"-16,-17 17 16</inkml:trace>
  <inkml:trace contextRef="#ctx0" brushRef="#br2" timeOffset="431888.3616">25735 14570 0,'18'35'16,"17"0"-16,18-17 16,-18-18-1,18 0-15,-35-18 16,-1 1-16,-34-19 16,17 19-1,-18-19-15,-35 1 16,36 0-16,-1 17 0,-17 1 15,35-1 1,17 36-16</inkml:trace>
  <inkml:trace contextRef="#ctx0" brushRef="#br2" timeOffset="432137.3802">26123 14623 0,'0'17'15,"0"1"1,-17-36 15,17 1-31,0-19 0,0 1 16,17 17-16,1 1 15,-1-18-15,1 35 16,0 0-16,-1 0 0,1 0 16,0 17-16,-1 1 0,1-1 15,0 19-15,-1-19 16,1 19-1,-18-19-15,0 1 16,0 0-16</inkml:trace>
  <inkml:trace contextRef="#ctx0" brushRef="#br2" timeOffset="467498.0632">353 4374 0,'17'0'15,"36"18"-15,36-18 16,-37 0-16,37-18 16,-36 18-16,-18 0 15,35-17 1,-52 17-16,17-18 15,-17 18-15</inkml:trace>
  <inkml:trace contextRef="#ctx0" brushRef="#br2" timeOffset="467724.2">635 4163 0,'18'17'15,"17"-17"1,0 18-16,36 0 0,-18-18 15,0 17-15,-18-17 16,0 18-16,18 35 16,-35-35-16,-1 17 0,-17 0 15,0 0-15,-35 54 16,17-37-16,-52 54 16,35-53-16,-1 0 0,19 18 15,17-54-15</inkml:trace>
  <inkml:trace contextRef="#ctx0" brushRef="#br2" timeOffset="469698.0108">3916 10918 0,'-18'-17'16,"1"-18"-1,-1 35-15,18-18 16,0 36 15,18 17-15,-18-18-16,0 19 15,17 52-15,1-35 16,-18 106-16,17-71 16,-17 18-16,0-1 0,0 19 15,18 123-15,0-141 16,-18 17-16,17-17 15,-17 18-15,18-19 16,-18 1-16,0 18 0,0-19 0,0-16 16,0 17-16,0 70 15,0-88-15,18 0 0,-18 0 16,0 54 0,0-54-16,0-18 0,0 71 15,0-70-15,0 35 16,17-71-16,-17 0 15,18 1-15,-18-19 16,18-17 0,-18 18-16,0 0 15,0 17 1,0-17-16,0-1 16,17 1-16,-17-1 0,18 36 15,0-35-15,-1 17 16,1-17-16,17 17 15,-17-35-15,-1 18 16,1-18-16,17 17 16,-17 1-16,17 0 15,-17-18 1,-1 17 0,1-17-16</inkml:trace>
  <inkml:trace contextRef="#ctx0" brushRef="#br2" timeOffset="470242.3743">3933 10866 0,'0'-18'16,"36"18"-1,-1 0-15,18 0 16,0 0-16,70 18 15,-70-18-15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17:04.37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5697 4533 0,'-17'0'16,"17"-17"-1,17 17 1,36 0 0,35 0-16,-52 0 15,70 35-15,-71-18 16,18 19-16,-36-19 16,-17 36-16,0-17 15,-52 34 1,16-35-16,-34 36 15,34-36-15,-17 36 16,36-54-16,17 36 16,0-35-16,35 17 15,-17-17-15,70-18 16,-53 18-16,1-18 16,-1-18-16,-18 18 0,36 0 15,-53-18 16,-35 18-15</inkml:trace>
  <inkml:trace contextRef="#ctx0" brushRef="#br0" timeOffset="198.8267">5680 4851 0,'35'0'16,"0"0"-16,1 0 15,-1 17-15,18-17 16,-18 0-16,18 0 0,-18-17 16,-17 17-16,0 0 0,-1 0 15</inkml:trace>
  <inkml:trace contextRef="#ctx0" brushRef="#br0" timeOffset="827.9887">6579 4674 0,'36'0'47,"17"18"-31,-18-18-16,0 0 0,53 0 15,-52 0-15,-1 18 16,-18-18-16,1 0 16,0 17-16,-1 1 15,-34-18-15</inkml:trace>
  <inkml:trace contextRef="#ctx0" brushRef="#br0" timeOffset="977.0341">6720 4939 0,'53'0'16,"0"-18"-16,0 18 15,-35-17-15,17 17 16,-35 17-1</inkml:trace>
  <inkml:trace contextRef="#ctx0" brushRef="#br0" timeOffset="1623.0446">7567 4621 0,'-18'18'31,"1"17"-31,-1 1 16,1-1-16,-1 35 15,18-34-15,0-1 0,18 0 16,-1 1-16,1-19 16,-1-17-16,19 18 15,-19-18-15,19 0 16,-19-18-16,1 1 16,0 17-1,-1 0 1,1 17-1,-1 1-15,1-1 16,0-17-16,17 0 16,0 0-16,18-17 15,-17-1 1,-36 1 0,0-1-16,-36-17 15,-34 17-15,52 0 16,-35 1-1,35 17-15,18-18 0,18 0 16</inkml:trace>
  <inkml:trace contextRef="#ctx0" brushRef="#br0" timeOffset="1900.2958">8132 4357 0,'17'-18'0,"18"18"15,18-17 1,-17-1-16,34 0 15,-17 18 1,-35-17-16,-1 17 16,-34 0-1</inkml:trace>
  <inkml:trace contextRef="#ctx0" brushRef="#br0" timeOffset="2027.9915">8290 4374 0,'0'53'15,"0"0"1,18 0 0,-18-35-16,0 17 15,18-17-15</inkml:trace>
  <inkml:trace contextRef="#ctx0" brushRef="#br0" timeOffset="2484.0022">8625 4692 0,'18'0'16,"35"35"-1,-18-17-15,1 0 0,34 17 16,-35-18-16,36 19 16,-53-19-16,34 19 15,-34-36-15,17 35 16,-17-35-1</inkml:trace>
  <inkml:trace contextRef="#ctx0" brushRef="#br0" timeOffset="2662.0852">8908 4657 0,'-71'70'15,"1"18"1,34-52-16,1 34 16,35-34-16,0-19 0,0 1 15,18-1-15,-1 1 0</inkml:trace>
  <inkml:trace contextRef="#ctx0" brushRef="#br0" timeOffset="2923.2671">9419 4763 0,'53'-18'16,"18"0"-16,-1 1 16,1-1-1,-36 18-15,-17-18 0,-1 18 16</inkml:trace>
  <inkml:trace contextRef="#ctx0" brushRef="#br0" timeOffset="3129.6502">9613 4463 0,'0'70'16,"0"18"-16,0-52 15,0 17-15,18 17 16,-1 18-1,1-52-15,35-1 16,-35-17-16,-1-18 0</inkml:trace>
  <inkml:trace contextRef="#ctx0" brushRef="#br0" timeOffset="3518.7132">9843 4286 0,'17'88'15,"1"18"1,-18-53-16,17 53 16,-17-71-16,0 18 15,18-17-15,-18 34 16,0-52-16,18-18 15,-18 17-15,17-17 0,1 0 16,0-17-16,35 17 16,-18 0-16,35 35 15,-17-35-15,0 35 16,-35-35-16,-18 18 16,-18 0-16,-52-1 15,17-17 1,-53 0-16,35 0 15,-17-17-15,53 17 16,17 0-16,18-18 0</inkml:trace>
  <inkml:trace contextRef="#ctx0" brushRef="#br0" timeOffset="4763.8394">16581 4233 0,'0'18'31,"-18"35"-31,0 0 16,18 53-1,0-53-15,18 17 16,0-35-16,17 18 16,0-35-16,0 0 15,-17-18-15,17-18 16,-17 0-16,-18 1 15,18-1-15,-1 0 16,1 18-16,0 0 16,-1 18-1,1 0-15,-1-1 0,19 19 16,-19-19-16,1-17 16,17 0-16,1 0 15,-19-17-15,1-1 16,-18-17-16,-18 17 15,1-35-15,-1 35 16,0-17 0,1 18-16</inkml:trace>
  <inkml:trace contextRef="#ctx0" brushRef="#br0" timeOffset="4955.665">17410 4251 0,'35'-18'16,"0"18"-16,18-17 16,-18 17-16,-17 0 0,17 17 15</inkml:trace>
  <inkml:trace contextRef="#ctx0" brushRef="#br0" timeOffset="5070.464">17445 4463 0,'18'17'0,"17"-34"16,35-1 0,-34 18-16,-1-18 15</inkml:trace>
  <inkml:trace contextRef="#ctx0" brushRef="#br0" timeOffset="5560.3291">18309 3298 0,'0'-17'15,"53"17"1,-18-18 0,54 18-16,-54-17 15,0 17-15,0-18 0,1 18 16,-19 0 0</inkml:trace>
  <inkml:trace contextRef="#ctx0" brushRef="#br0" timeOffset="6015.1411">18362 3334 0,'18'35'16,"-1"18"-16,-17 35 16,18-35-16,-18 53 15,0-18 1,0-17-16,0 105 0,-18-88 15,18 89 1,0-89-16,0 88 16,0-88-16,0 1 15,0-19-15,0 18 0,0 53 16,0-52-16,-17 69 16,17-69-16,-18-1 15,0 0-15,1-17 0,17-1 16,-18 54-16,1-1 15,17-88-15,-18 18 16,18 35-16,0-52 16,0-1-16,18 0 15,-1 18-15,-17-35 16,35 17-16,-17-17 16,17-1-16,-17-17 15,17-17-15,-17 17 16,17 0-1,-17-18-15,17 18 0,0 0 16,-17-18 0,0 18-16</inkml:trace>
  <inkml:trace contextRef="#ctx0" brushRef="#br0" timeOffset="6430.3913">18997 3440 0,'18'0'16,"-18"17"15,0 1-15</inkml:trace>
  <inkml:trace contextRef="#ctx0" brushRef="#br0" timeOffset="6571.4209">19032 3863 0,'0'18'16,"0"-1"-16,0 1 16</inkml:trace>
  <inkml:trace contextRef="#ctx0" brushRef="#br0" timeOffset="6686.3327">19050 4269 0,'0'35'16</inkml:trace>
  <inkml:trace contextRef="#ctx0" brushRef="#br0" timeOffset="6967.5805">18927 5309 0,'17'0'16</inkml:trace>
  <inkml:trace contextRef="#ctx0" brushRef="#br0" timeOffset="7101.3951">18962 5398 0,'0'17'0,"17"18"16</inkml:trace>
  <inkml:trace contextRef="#ctx0" brushRef="#br0" timeOffset="7239.8943">18944 5786 0,'0'35'15,"18"-18"1,-1-17-16,1 0 15,0 0-15</inkml:trace>
  <inkml:trace contextRef="#ctx0" brushRef="#br0" timeOffset="7795.6009">19473 3457 0,'89'-17'15,"16"-19"-15,-34 36 16,-36 0-16,18 0 16,-35 0-16,-1 18 15,1-18-15,-18 18 16,0-1-16,0 71 16,0-35-16,0 18 0,0-1 15,0 36-15,0 141 16,0-88-16,-18-18 0,18 18 15,-17 0-15,17 140 16,0-175-16,0 17 16,35 106-16,-17-124 15,17-17-15,18 88 16,-35-105-16,-1-1 0,1-18 16,-1 1-16,1-18 0,-18 35 15,0-53 1,0 0-16,-18-17 15,1-18-15,-54-18 16,36 1-16,-36-36 16,36 35-16,0-17 15,0 17-15,-1 1 0,-17-36 16</inkml:trace>
  <inkml:trace contextRef="#ctx0" brushRef="#br0" timeOffset="8574.7502">21678 4374 0,'18'0'15,"-1"18"-15,1 0 16,17-1-16,18 36 16,-17-17-16,-19-19 0,54 36 15,-54-35 1,19 17-16,-19-35 16,1 18-16,0-36 15</inkml:trace>
  <inkml:trace contextRef="#ctx0" brushRef="#br0" timeOffset="8719.1842">22031 4463 0,'-35'53'16,"-1"-18"-16,-34 35 16,35-34-16,17 17 15,0-18-15,1 35 16,34-52-16</inkml:trace>
  <inkml:trace contextRef="#ctx0" brushRef="#br0" timeOffset="8885.2828">22419 4427 0,'18'-17'16,"17"-1"-16,-17 18 16</inkml:trace>
  <inkml:trace contextRef="#ctx0" brushRef="#br0" timeOffset="9026.7868">22507 4586 0,'18'0'15,"35"0"1,-36-18-16,36-17 16</inkml:trace>
  <inkml:trace contextRef="#ctx0" brushRef="#br0" timeOffset="9413.542">23089 3228 0,'18'-18'15,"0"18"-15,17 0 0,53-17 16,-53-1-16,18 18 16,0-18-16,-18 18 15,-17 0-15,17 0 0</inkml:trace>
  <inkml:trace contextRef="#ctx0" brushRef="#br0" timeOffset="9830.993">23160 3246 0,'0'70'0,"18"36"15,-1 35 1,1-53-16,-18 142 16,0-107-16,0 18 0,-18 0 15,1 106-15,-1-17 16,18-125-16,-18 1 15,1 88 1,17-106-16,-18 89 16,18-1-16,0-105 15,-18-1-15,18 71 16,0-70-16,-17 52 16,17-34-1,0-36-15,17-1 16,1-16-16,17-19 0,18 1 15,-18-18-15,-17 0 16,35 18-16,-18-18 16,-17 0-16,17 0 15,18 0-15,-35 17 16,-1-17-16,36 0 16,-35 0-1,-18-17-15</inkml:trace>
  <inkml:trace contextRef="#ctx0" brushRef="#br0" timeOffset="10186.3162">23795 3545 0,'18'0'15,"-1"0"1,1 0-16</inkml:trace>
  <inkml:trace contextRef="#ctx0" brushRef="#br0" timeOffset="10331.4421">23760 4004 0,'17'18'16,"1"-1"0,0-17-1</inkml:trace>
  <inkml:trace contextRef="#ctx0" brushRef="#br0" timeOffset="10465.5564">23777 4480 0,'18'18'15,"0"0"-15,-18-1 16</inkml:trace>
  <inkml:trace contextRef="#ctx0" brushRef="#br0" timeOffset="10776.6109">23795 5433 0,'18'0'16,"-1"0"0</inkml:trace>
  <inkml:trace contextRef="#ctx0" brushRef="#br0" timeOffset="10913.928">23760 5697 0,'0'18'0,"0"35"16,17-18 0,-17-17-16,18-1 15,0 19 1</inkml:trace>
  <inkml:trace contextRef="#ctx0" brushRef="#br0" timeOffset="11038.3878">23742 6156 0,'0'18'15,"18"-18"-15,-1 0 0</inkml:trace>
  <inkml:trace contextRef="#ctx0" brushRef="#br0" timeOffset="11705.9792">24130 3404 0,'0'-17'16,"18"17"-1,-1 0-15,1 0 16,17 0-16,18-18 15,-18 18 1,-17-18-16,17 18 16,1 0-16,-19 18 15,-17 0-15,18 17 16,0 18 0,-18-18-16,0 71 15,17-35-15,-17 105 16,0-70-16,-17 141 15,-1-106-15,18 123 16,-18-122-16,18 87 16,0-123-16,18 105 15,0-105-15,-1 71 16,-17-89-16,18 0 16,-18-18-16,17 19 15,-17-19-15,18 36 16,-18-18-16,-18-52 15,1 16-15,-1-34 16,-17 17-16,17-35 16,-35 18-16,18-18 15,-36-18 1,36 18-16,-18-17 16,18-1-16,0 0 15,-1 18-15</inkml:trace>
  <inkml:trace contextRef="#ctx0" brushRef="#br0" timeOffset="15509.8194">26899 4286 0,'18'0'47,"0"18"-31,17 17-16,-17-17 0,17 17 16,0 0-16,0 1 15,1-1-15,-1 0 0,18 36 16,-18-54-16,-17 19 0,17-1 15,-35-17-15,18-18 16</inkml:trace>
  <inkml:trace contextRef="#ctx0" brushRef="#br0" timeOffset="15703.6078">27323 4339 0,'-36'18'16,"-17"35"-16,18-18 15,0 18 1,0-35-16,17 34 16,18-16-16,0-19 0,0 1 15</inkml:trace>
  <inkml:trace contextRef="#ctx0" brushRef="#br0" timeOffset="16216.7787">27781 4339 0,'0'-17'15,"-17"-1"-15,-19 18 16,1 0-1,17 18-15,-17 34 16,18 19 0,17-18-16,35 0 15,-18-36-15,54 19 16,0-19 0,-36-17-1,-18 0-15,1 0 0,-36-17 0</inkml:trace>
  <inkml:trace contextRef="#ctx0" brushRef="#br0" timeOffset="16348.5427">27658 4533 0,'35'18'16,"0"-18"-16,36 0 16,-36 0-1,18-18-15,35 18 0,-52-17 16,-19 17-1</inkml:trace>
  <inkml:trace contextRef="#ctx0" brushRef="#br0" timeOffset="16583.561">28222 4022 0,'0'88'16,"18"-35"-16,-18 70 16,0-70-16,18 18 15,-18-1-15,17-17 0,1 53 16,-1-53 0,-17-18-16,18-17 0,-18 0 15</inkml:trace>
  <inkml:trace contextRef="#ctx0" brushRef="#br0" timeOffset="16810.8487">28399 4022 0,'17'123'16,"1"18"-1,-18-70-15,35 88 16,-17-18-16,-1-88 16,-17 0-16,18-1 0,-18-16 15,18-1-15,-18-17 0,-18-18 16</inkml:trace>
  <inkml:trace contextRef="#ctx0" brushRef="#br0" timeOffset="17139.1601">28081 3916 0,'35'-18'16,"-17"18"-16,35 0 16,70 18-16,-52-1 15,70 36-15,18 18 16,-106-18-1,17 53-15,-52-53 0,-18 0 16,-18 52 0,-17-69-16,0-1 0,-18 18 15,35-36 1,1 1-16,-19 0 0,36-1 16,36 19-1,-19-36-15,18 17 16,-17 1-16,53 0 15,-54-1-15,1 1 16,0-18-16,-18 18 0</inkml:trace>
  <inkml:trace contextRef="#ctx0" brushRef="#br0" timeOffset="17687.8383">28857 3581 0,'0'35'15,"0"18"1,0-35-16,0-1 0,0 1 15,0-1 1,0-34 0,0-36-1,0 0 1,18 18-16,17-36 16,-17 36-16,-1 17 0,19-35 15,17 36 1,-18 17-16,-17 0 0,-1 0 15,1 35-15,-18 0 16,0-17-16,0 17 0,0 36 16,0-36-1,0-17-15,17 35 16,-17-36-16,0 1 0,0 17 16</inkml:trace>
  <inkml:trace contextRef="#ctx0" brushRef="#br0" timeOffset="18100.4567">29316 3722 0,'17'0'31,"1"17"-15,0-17 0,-1 18-16,-17 0 0,18-18 15,17 17-15,-17-17 16,0 18-16,-1 0 0,1-18 16,-18 17-1,18-17-15,-18-17 16</inkml:trace>
  <inkml:trace contextRef="#ctx0" brushRef="#br0" timeOffset="18255.935">29492 3739 0,'-35'18'15,"17"17"1,-17-17-16,35 0 15,-18 17-15,1 0 16,-1-17 0</inkml:trace>
  <inkml:trace contextRef="#ctx0" brushRef="#br0" timeOffset="19116.9523">27146 2487 0,'0'-18'15,"0"36"-15,0 17 16,-17 1-16,17-1 15,17 53 1,-17-53-16,18 1 0,35 17 16,-36-36-16,19 1 15,-1-18-15,-17-18 16,-1-17 0,-17 0-16,0-1 15,0 19-15,18-1 16,0 36-1,-1-1 1,1-17-16,35 18 16,-36-18-16,1 0 15,17-18 1,-35 1-16,18-36 16,-36 18-16,1-36 15,-1 53-15,-17-35 16,35 36-16,-18 17 15</inkml:trace>
  <inkml:trace contextRef="#ctx0" brushRef="#br0" timeOffset="19458.545">27905 2364 0,'-53'0'16,"0"35"0,35 18-16,18 0 15,18-18 1,0-17-16,34 35 16,-16-36-16,-19-17 15,1 0-15,-36-17 16,1-1-1,-1 0-15,0 1 0,-17-19 16,18 19 0,34 17-1,1 0 1,17 0-16,18 0 16,-18 0-16,1 17 15,16-17-15</inkml:trace>
  <inkml:trace contextRef="#ctx0" brushRef="#br0" timeOffset="19713.2591">28293 1940 0,'0'106'16,"17"0"-16,1-35 16,0 52-16,-1-52 15,1-19-15,0 19 0,-18-18 16,17 0-16,1 17 16,-18-52-16,18 17 15</inkml:trace>
  <inkml:trace contextRef="#ctx0" brushRef="#br0" timeOffset="19937.5117">28504 2011 0,'0'70'15,"0"1"1,0 35-1,0-53-15,18 141 16,0-124-16,-1 36 16,-17-53-16,18 35 15,-18-52-15,0-1 16,18-35-16,-36 0 16</inkml:trace>
  <inkml:trace contextRef="#ctx0" brushRef="#br0" timeOffset="20286.9821">28240 1993 0,'35'-53'16,"36"18"-1,17 17 1,-35 18-16,17 18 0,36 35 15,0 17 1,-53-17-16,-35-17 0,-1 34 16,-34 1-1,-19-36-15,1 0 0,-53 1 16,35-1 0,18-17-1,52 34-15,1-34 16,35 35-16,17 0 15,-52-35-15,17-1 16,36 18 0,-53-17-16,-1 0 0,18-18 15</inkml:trace>
  <inkml:trace contextRef="#ctx0" brushRef="#br0" timeOffset="20736.4724">29016 1746 0,'0'36'16,"0"34"0,0-17-16,0-35 15,0 17-15,0-17 16,0-36 0,-18-35-1,18 18-15,0-36 16,0 36-16,18-36 15,0 54-15,-1-19 16,1 36-16,17 0 16,-17 18-16,-1 0 15,1-1-15,0 19 0,-1 34 16,1-35-16,-18 36 16,18-53-1,-18 35-15,17-18 16,-17-18-16,0 1 15</inkml:trace>
  <inkml:trace contextRef="#ctx0" brushRef="#br0" timeOffset="20938.6059">29351 1940 0,'18'36'16,"-1"16"-16,1-34 16,17 0-16,-17-1 0,17 19 15,-17-19-15,17-17 16,-17 0 0</inkml:trace>
  <inkml:trace contextRef="#ctx0" brushRef="#br0" timeOffset="21099.2556">29545 1940 0,'-35'53'16,"17"-35"-16,-17 35 16,17-18-16,18-17 0,-17 35 15,17-18 1,-18-17-16,18-1 0</inkml:trace>
  <inkml:trace contextRef="#ctx0" brushRef="#br0" timeOffset="27061.0117">7479 5221 0,'-18'18'47,"18"-1"-31,0 1-16,-17 0 16,17-1-1,0 1 1,17 0-1,1-18-15,-18 17 16,53-17 0,-36 0-16,1 18 0,17-18 15,36 0-15,-18 0 16,53 18-16,-53-18 16,88 0-16,-71 0 15,1 0-15,17 0 0,71 0 16,-89 0-16,71 0 15,-70 0 1,35 0-16,-53 0 16,35 0-16,-53 0 15,18 0 1,-18-18-16,-17 18 0,17 0 16,-17 0-1,-18-18 1,0 1-1,0-1 1,0 0 0,0 1-16,-18-19 15,18 19 1,-17 17 0,-1 0-16</inkml:trace>
  <inkml:trace contextRef="#ctx0" brushRef="#br0" timeOffset="29395.2342">3016 7585 0,'18'123'16,"-18"36"-16,0-88 16,-18 87-1,1-87-15,17 35 0,0-89 16,0 1-16,0-36 15,0-70 1,-18-53 0,18 88-16,-18-88 15,18 70-15,-17-87 16,17 105-16,17 0 16,-17 35-16,18 1 0,17 17 15,-17 17-15,35 71 16,-36-35-16,54 88 15,-53-70-15,17-18 16,0 17-16,0-17 0,36 18 16,-53-53-16,17-18 15,-17 0-15,17-18 16,-35-17-16,18-18 0,-18 0 16,0-53-1,-36 0-15,19 53 16,-36-35-16,35 53 15,-35-18-15,53 35 16,-18 18-16,18 18 16</inkml:trace>
  <inkml:trace contextRef="#ctx0" brushRef="#br0" timeOffset="29657.5763">3775 8008 0,'17'71'16,"-17"-36"-16,36 0 15,-19-17-15,1-1 0,0-17 16,-1 0-16,36-17 16,-35-1-16,-18-17 15,17 0-15,-17-1 0,-17-34 16,-1 35-1,-17 17-15,-18-35 16,18 53-16,-1-18 16,19 18-16,17 18 0,0 0 15</inkml:trace>
  <inkml:trace contextRef="#ctx0" brushRef="#br0" timeOffset="29913.616">4163 8132 0,'17'17'16,"-34"-52"0,17 17-16,-18-35 15,18 18 1,0-35-16,0 34 16,18 1-16,-1 17 15,19 18-15,-19 0 16,36 36-1,-35-1-15,0-17 0,17 52 16,-35-35-16,17 1 0,1 34 16,0-52-1,-18-1-15,17 1 16</inkml:trace>
  <inkml:trace contextRef="#ctx0" brushRef="#br0" timeOffset="30085.0491">4674 7990 0,'36'0'16,"-19"0"-16,36-17 16,-35 17-16,-1 0 15,-17-18-15,18 18 0</inkml:trace>
  <inkml:trace contextRef="#ctx0" brushRef="#br0" timeOffset="30569.4682">5203 7814 0,'0'71'16,"18"-36"-16,-18 0 15,18 0-15,-1 1 0,19 34 16,-19-52-16,1 17 15,0-17-15,-1-18 16,-17-18-16,0-35 16,0 18-16,0-36 15,-17 36 1,-1 0-16,0-36 16,18 54-16,0-1 0</inkml:trace>
  <inkml:trace contextRef="#ctx0" brushRef="#br0" timeOffset="31196.5204">5574 7990 0,'18'-17'15,"17"-1"1,18-35-16,-18 0 15,-17 18-15,-1 0 16,-17 17-16,-17 0 16,-19 1-16,1 17 15,-18 17 1,0 36-16,36-17 16,17 34-16,0-34 15,53 34-15,-18-35 16,35 1-16,-17-36 15,18 0 1,-36 0-16,18-18 16,-35 0-16,-1-17 15,-17 17-15,-17 1 16,-1-1-16,0 18 16,18 18-16,0 17 15,0-17 1,36 35-16,34-18 15,-52-17-15,52-18 16,-52 0-16,35-18 16,-35 0-16,-18-17 15,0 17 1,-18-17-16,0 17 16,-17-17-1,17 35-15,18-17 16,18 17-16,17 0 15,36 0 1,-18 0-16,35-18 16,-35 18-16,17-35 15,-34 17-15,17-17 16,-53 17-16,0 0 16,-18-17-16,0 17 15</inkml:trace>
  <inkml:trace contextRef="#ctx0" brushRef="#br0" timeOffset="31358.6737">6350 7514 0,'18'88'16,"-18"36"-16,0-18 16,0-36-1,17-17-15,1 35 16,17 1-16,0-72 15,-17 1-15</inkml:trace>
  <inkml:trace contextRef="#ctx0" brushRef="#br0" timeOffset="31608.74">6597 7938 0,'-18'17'15,"1"1"-15,17 17 16,0-17-16,17 17 15,19-17-15,-19-1 16,19-17-16,-1 0 16,-18 0-16,1 0 0,17-35 15,-35 17-15,0 1 16,0-36-16,-17 35 16,-1-17-16,-17 0 15,17-1-15,1 19 16,17-1-16</inkml:trace>
  <inkml:trace contextRef="#ctx0" brushRef="#br0" timeOffset="31881.1604">6950 8026 0,'0'17'16,"0"-34"-1,0-1-15,17 0 16,-17-17-16,0 0 16,18 17-16,-18-17 15,18 17-15,-1 1 16,1 17-16,0 0 16,-18 17-16,17 19 15,1-1 1,-18-17-16,17-1 15,-17 18 1,0-17-16</inkml:trace>
  <inkml:trace contextRef="#ctx0" brushRef="#br0" timeOffset="32033.4037">7073 7620 0,'0'-18'16,"0"1"-16,18-1 0,-1 0 0</inkml:trace>
  <inkml:trace contextRef="#ctx0" brushRef="#br0" timeOffset="32436.7596">7197 7832 0,'17'35'15,"1"-17"-15,0-1 16,17 36 0,0 0-16,-17 0 15,17-18-15,-17 18 0,17 35 16,-17-35-16,-18 0 15,17-18-15,-17 18 0,-35 18 16,17-53 0,-17 17-16,0-17 0,-18-18 15,18 0 1,-1-53-16,19 17 16,17-34-1,17 34-15,1-16 0,53-37 16,-1 1-1,-35 53-15,18 0 0,18-18 16,-36 35-16,0 0 16,-17 1-16,-18-1 0,-18 18 31,-17 0-15,17 0-16</inkml:trace>
  <inkml:trace contextRef="#ctx0" brushRef="#br0" timeOffset="33015.7606">7602 7885 0,'0'-18'16,"-17"0"0,-1 18-1,0 0-15,1 0 0,-18 36 16,17-19-16,0 36 16,18-35-16,18 35 15,0-36-15,-1 1 16,18 0-16,1-1 0,34 1 15,-17-18-15,18-18 16,-36 1-16,-17-1 16</inkml:trace>
  <inkml:trace contextRef="#ctx0" brushRef="#br0" timeOffset="33382.2765">7885 7973 0,'0'17'16,"0"1"0,17-18-16,1 18 15,0-18-15,-1 0 16,-17-18-16,18 0 0,17-17 16,-35 0-16,18-36 15,-18 18-15,17-35 16,-34 35-16,17-17 15,-18 17-15,0-18 16,-34-17-16,34 53 16,-35-18-16,35 53 15,-17 18-15,35 17 16,0 71-16,18-36 16,52 71-1,-34-88-15,69 71 16,-52-89-16,35 36 15,-52-36-15,17-18 16,-36 1-16,1-18 16</inkml:trace>
  <inkml:trace contextRef="#ctx0" brushRef="#br0" timeOffset="33702.0386">8643 7514 0,'0'18'16,"-18"-1"-1</inkml:trace>
  <inkml:trace contextRef="#ctx0" brushRef="#br0" timeOffset="33804.9898">8731 7849 0,'-17'-17'32</inkml:trace>
  <inkml:trace contextRef="#ctx0" brushRef="#br0" timeOffset="34988.9948">3175 9331 0,'-18'0'15,"36"0"1,17 0-16,36 0 16,-18 0-1,-18 18-15,36 17 16,-54 0-16,-17 18 15,0 0-15,-35 18 16,17-19-16,-35 37 16,18-54-16,0 53 15,35-70-15,17 35 16,19-36-16,-19 1 16,72-18-1,-54 0-15,53-18 16,-53 18-16,1-17 0,-19 17 15,-17-18-15</inkml:trace>
  <inkml:trace contextRef="#ctx0" brushRef="#br0" timeOffset="35157.2248">3193 9596 0,'88'-36'15,"18"19"1,-53-1-16,35-17 16,-53 17-16,0 18 0,18 0 15</inkml:trace>
  <inkml:trace contextRef="#ctx0" brushRef="#br0" timeOffset="35497.3607">3933 9596 0,'36'0'16,"-19"-18"-16,54 0 15,-36 18-15,36-17 16,-54-1-1,19 18-15</inkml:trace>
  <inkml:trace contextRef="#ctx0" brushRef="#br0" timeOffset="35619.4154">4057 9772 0,'53'0'15,"-18"18"1,0-18-16,54-18 0,-1 0 15,-53 1 1</inkml:trace>
  <inkml:trace contextRef="#ctx0" brushRef="#br0" timeOffset="36020.0835">5098 9437 0,'-53'-18'0,"-18"36"16,1 35-1,52-18-15,0 53 16,36-17 0,17-18-16,36 0 15,-18-18-15,0-17 0,70-18 16,-52 0-16,35-53 16,-71 17-16,18-34 15,-53 17 1,-18-18-16,-17 36 15,-71-36-15,53 36 16,-70 18-16,70 17 16,0 0-16</inkml:trace>
  <inkml:trace contextRef="#ctx0" brushRef="#br0" timeOffset="37389.0064">3440 10724 0,'0'-70'0,"0"35"16,0-1-16,-18-17 16,0 18-16,18 18 0,-35 17 15,17 0-15,-17 35 16,0 53 0,17-35-16,18 17 0,18 89 15,-18-71-15,17 1 16,36 69-16,-35-105 15,17 53-15,-17-71 16,-18 1 0,-18-19-16,-17-34 15,17-1-15,-52-35 16,52 18-16,1 0 16,-1-1-16,0 19 0,18-19 15,18 19-15,17-19 16,0 19-16,18-1 15,-17 18-15,17 0 0,-18 0 16,53 0-16</inkml:trace>
  <inkml:trace contextRef="#ctx0" brushRef="#br0" timeOffset="37659.0065">3687 11130 0,'-36'35'16,"36"1"-16,0 17 16,18-18-1,17-17-15,-17-1 0,17 1 16,0-1-16,1-17 0,-19 0 16,19-17-16,-1-1 0,0-35 15,-35 18 1,0 17-16,0-17 0,0 0 15,-53-36-15,0 18 16,18 36-16,0 17 16,17 0-16,0 0 15,18 17-15</inkml:trace>
  <inkml:trace contextRef="#ctx0" brushRef="#br0" timeOffset="37893.1455">4180 11324 0,'-35'-17'15,"35"-1"-15,-35-35 16,35 18-16,0-18 16,0 18-16,0-1 0,18 19 15,-18-1-15,17 18 0,18-18 16,18 18-1,-35 0-15,17 0 16,1 18-16,16-18 16,-34 0-16</inkml:trace>
  <inkml:trace contextRef="#ctx0" brushRef="#br0" timeOffset="38289.3313">5345 10971 0,'17'71'16,"-17"-36"-16,18 36 16,0-54-16,-18 1 0,35 0 15,-18-18-15</inkml:trace>
  <inkml:trace contextRef="#ctx0" brushRef="#br0" timeOffset="38432.586">5327 10672 0,'0'-18'15,"18"18"1,-1 0 0</inkml:trace>
  <inkml:trace contextRef="#ctx0" brushRef="#br0" timeOffset="39274.3116">6615 10866 0,'0'17'16,"0"1"-1,0 17-15,0-17 0,0 17 16,0-17-16,0 17 15,0-17-15,0 17 0,17-17 16,1-1-16,0 1 16,-1-36-16</inkml:trace>
  <inkml:trace contextRef="#ctx0" brushRef="#br0" timeOffset="39400.0445">6579 10513 0</inkml:trace>
  <inkml:trace contextRef="#ctx0" brushRef="#br0" timeOffset="39673.2446">6862 11024 0,'-18'-17'31,"18"-1"-31,0-35 16,0 35-16,18-34 16,-1 34-16,18-17 15,-17 35-15,17 0 16,-17 17-16,17 19 15,-17-1-15,17 35 16,-35-52-16,35 35 16,-35-35-1,18 17-15,-18-17 16</inkml:trace>
  <inkml:trace contextRef="#ctx0" brushRef="#br0" timeOffset="41501.5773">8237 10954 0,'0'70'16,"18"-52"-16,-18 0 15,0-1 1,-18-17-16,1-17 16,-1-1-16,0-17 15,1-1-15,-1 1 0,-17-35 16,17 34-16,1-34 16,17 52-1,17 0-15,19 1 16,-1-1-16,18 18 15,0 0-15,35 35 16,-53-35-16,18 18 16,-18-18-16,18 18 0,0-1 15,-35-17-15,-18 18 16,0 0-16,-18-18 16,-35 17-1,36 1-15,-36 17 16,35-17-16,0-1 0,18 1 15,0 35 1,36-35-16,-19-18 16,19 0-16,17 0 15,-36 0-15,1 0 0,-1-18 16,19 0-16,-36 1 16,0-19-16,0 19 15,0-18 1,0 17-16,-18 18 15,18 18 1,0-1 0,18 1-16,-18-1 15,0 1-15,17-18 16,1 0 0,0-18-1,-18 1-15,35-18 16,-17 35-16,17-18 15,0 18-15,0 0 16,-17 18 0,0 17-1,-1 0-15,19 18 16,-36-35-16,35 17 16,-18-17-16,1-18 15,0 17-15,-1-34 16,1 17-16,0-18 0,-1 0 15,-17 1-15,0-1 16,0-17-16,0 17 16,-35-17-16,17 35 15,18-18-15,-17 18 0,-1 0 16,0 0 0,18 18-16,-17-1 0,17 1 15,0 0-15,0-1 0,17 19 16,1-19-16,17 19 15,-17-19-15,17 19 16,-17-1 0,-18 0-1,0 18-15,0-18 16,-18 53 0,1-52-16,-1-1 0,-17 36 15,17-71-15,-17 17 0,17-17 16,-35 0-1,18-35-15,0-18 16,17 18-16,0-18 16,18 18-16,53-36 15,-35 36-15,70-36 16,-35 54-16,53-19 16,-35 36-16,70-35 15,-106 35 1,0 0-16,-17 0 15,-18-18-15,-18 18 16,-17 0 0,-18-17-16,35 17 15,-17 0-15,17 17 16,36 1-16,0-18 16,52 35-1,-34-35-15,52 0 16,-35 0-16,17-17 15,-35-1-15,1 0 16,-19 18-16</inkml:trace>
  <inkml:trace contextRef="#ctx0" brushRef="#br0" timeOffset="42042.0306">10072 10301 0,'-18'-18'16,"1"18"0,-19 18-16,19 17 15,-1 71-15,0-53 16,18 18-16,18 52 15,0-70-15,35 53 16,-18-53-16,53 17 16,-53-52-16,36 17 15,-36-35-15,0 0 16</inkml:trace>
  <inkml:trace contextRef="#ctx0" brushRef="#br0" timeOffset="42360.3036">10319 10883 0,'-18'71'15,"18"-18"1,0-36-16,0 1 0,0-36 31,0-35-15,0 18-16,0-35 15,18 17 1,-1 17-16,19-34 0,-19 35 16,19 17-16,-19 18 15,19-18-15,-19 36 16,1 0-16,-1-1 0,-17 18 16,0 1-16,18 34 15,-18-34-15,0-1 0,18 0 16,-1 18-1,-17-35-15</inkml:trace>
  <inkml:trace contextRef="#ctx0" brushRef="#br0" timeOffset="42531.2748">10848 10901 0,'35'0'0,"18"0"16,-35-18 0,35 18-16,0-17 15</inkml:trace>
  <inkml:trace contextRef="#ctx0" brushRef="#br0" timeOffset="42860.8015">11377 10724 0,'18'18'16,"-1"0"-16,19 35 16,-19-36-16,19 1 0,-19 17 15,18-17-15,-17-1 16,35 19-16,-35-36 15,-1 17-15</inkml:trace>
  <inkml:trace contextRef="#ctx0" brushRef="#br0" timeOffset="43039.0355">11642 10777 0,'-18'0'0,"36"0"0,-71 36 0,-18 17 15,36-36 1,17 18-16,-17 18 16,35-35-16,0 17 15,0-17-15,18-18 0</inkml:trace>
  <inkml:trace contextRef="#ctx0" brushRef="#br0" timeOffset="43314.5892">11783 10319 0,'35'35'0,"18"0"15,18 54-15,-36-37 16,0 37-16,-17-36 15,-18-1-15,-18 54 16,0-53-16,1 0 16,-18-18-16,17 18 0,-53 18 15,36-53-15,-18 34 16,36-52 0</inkml:trace>
  <inkml:trace contextRef="#ctx0" brushRef="#br0" timeOffset="43537.6335">12400 10548 0,'18'18'16,"-18"-1"-1,0 1 1</inkml:trace>
  <inkml:trace contextRef="#ctx0" brushRef="#br0" timeOffset="43661.1217">12471 10901 0,'17'17'16</inkml:trace>
  <inkml:trace contextRef="#ctx0" brushRef="#br0" timeOffset="45806.619">5045 12012 0,'17'0'15,"54"0"1,17 0 0,-35 0-16,35 35 15,-70-35-15,17 53 16,-35-17-16,0-19 0,0 18 16,-35 18-16,-18 18 15,18-36-15,-18 36 16,35-36-16,0 36 15,18-54-15,36 36 16,-1-18-16,36-17 16,-36 0-16,18-18 15,-18 0-15,-17 0 16</inkml:trace>
  <inkml:trace contextRef="#ctx0" brushRef="#br0" timeOffset="45956.706">5203 12347 0,'71'0'0,"0"0"16,17 0 0,-53 0-16,53 18 15,-70-18-15</inkml:trace>
  <inkml:trace contextRef="#ctx0" brushRef="#br0" timeOffset="46168.3946">5891 12277 0,'71'-18'15,"17"0"1,0 1 0,-35-1-16,-17 0 15,-19 18-15,18-17 16</inkml:trace>
  <inkml:trace contextRef="#ctx0" brushRef="#br0" timeOffset="46345.8128">6050 12047 0,'0'53'15,"0"0"-15,18-18 0,-18 71 16,17-70 0,1 17-16,-18-1 0,18-16 15,-1-1-15,1 0 16,0-17-16,-1 0 0</inkml:trace>
  <inkml:trace contextRef="#ctx0" brushRef="#br0" timeOffset="47006.5965">6544 12118 0,'18'0'0,"17"0"15,-17 0-15,52 0 16,-35 0-16,54-18 15,-54 18-15,18 0 16</inkml:trace>
  <inkml:trace contextRef="#ctx0" brushRef="#br0" timeOffset="47157.8015">6562 12347 0,'70'0'16,"1"0"-16,-36 0 16,0 0-16,36-17 15,-53 17-15</inkml:trace>
  <inkml:trace contextRef="#ctx0" brushRef="#br0" timeOffset="48552.7769">7743 12065 0,'0'0'0,"-17"0"32,-1 53-17,18 17-15,0-52 16,0 35-16,18-35 0,-1 52 16,1-34-1,0-19-15,17 1 0,-17-1 0,17 19 16,-17-36-1,-1 0-15,1-18 16,-18 0 0,18 18-16,-1 0 15,1 0-15,-1 0 16,36 18 0,-35 0-16,35-18 15,-35 0-15,34-18 16,-52 0-16,18-17 15,-18 0-15,0 17 16,-18 1-16,1-19 16,-1 19-16,-17-1 0,17 0 15,1 1-15,17-1 16,17 0-16</inkml:trace>
  <inkml:trace contextRef="#ctx0" brushRef="#br0" timeOffset="48766.8698">8414 11906 0,'35'-35'16,"36"0"-1,-1-1 1,-35 19-16,1 17 0,17-18 15,-18 18 1</inkml:trace>
  <inkml:trace contextRef="#ctx0" brushRef="#br0" timeOffset="48960.1409">8573 11836 0,'-18'53'0,"18"17"15,0-35 1,0 18-16,18 36 15,-1-1 1,1-53-16,-1 36 0,1-54 16,17 1-16,-17 0 0,17-1 15,-17-17 1,0 0-16,-1 0 0,18-17 16,-17 17-16,0-18 15,-18 0-15</inkml:trace>
  <inkml:trace contextRef="#ctx0" brushRef="#br0" timeOffset="49159.8283">9102 12224 0,'0'53'16,"0"-36"0,17 19-16,19-36 15,-19 0-15</inkml:trace>
  <inkml:trace contextRef="#ctx0" brushRef="#br0" timeOffset="49315.3307">9102 11871 0,'17'0'16,"1"0"0</inkml:trace>
  <inkml:trace contextRef="#ctx0" brushRef="#br0" timeOffset="49649.4341">9366 11783 0,'53'-18'16,"-35"18"-16,35-17 15,-36 17-15,1 35 16,0-18-16,-18 19 0,0 52 15,17-35-15,-17 70 16,18-52-16,17 52 16,-17-52-1,17 35-15,0-53 16,-17 17 0,0-35-16,-18-17 0,0 0 15,-18-18-15,0 0 16,1 0-16,-36-18 15,18 0-15,-18 1 16,17-1-16,1-17 16,17 35-16,1-18 15</inkml:trace>
  <inkml:trace contextRef="#ctx0" brushRef="#br0" timeOffset="50203.9986">9931 12136 0,'35'0'16,"0"0"-16,1-18 15,16 18-15,-16-18 0,70-17 16,-54 35-16,37-18 16,-72 18-16,36-17 15</inkml:trace>
  <inkml:trace contextRef="#ctx0" brushRef="#br0" timeOffset="50360.7254">10389 12012 0,'0'0'0,"-17"0"16,-1-18-16,-35 18 16,35 0-16,1 18 0,-18 35 15,17-35 1,0 17-16,1 0 0,-1 36 16,0-54-16,18 19 15,-17-19-15,17 1 16,-18-18-16,0-18 15</inkml:trace>
  <inkml:trace contextRef="#ctx0" brushRef="#br0" timeOffset="50535.4498">10125 11959 0,'35'53'16,"18"0"-1,0 0-15,17 0 16,-34-36-16,-19 1 16,19 17-1,-19-17-15</inkml:trace>
  <inkml:trace contextRef="#ctx0" brushRef="#br0" timeOffset="50966.5348">10830 12030 0,'18'35'16,"0"-17"0,70 35-1,-53-36-15,71 18 16,-71-17-16,18 0 0,-18-1 16,18 19-16,-35-19 15,0-17-15</inkml:trace>
  <inkml:trace contextRef="#ctx0" brushRef="#br0" timeOffset="51135.5928">11148 12047 0,'-53'53'15,"18"-17"-15,-1 34 16,19-35-16,17-17 15,0 17-15,35-35 16,-17 0-16</inkml:trace>
  <inkml:trace contextRef="#ctx0" brushRef="#br0" timeOffset="51302.3515">11412 11924 0,'53'-18'16,"-17"1"-16,16-1 16,-16 0-16,34 1 15,-52-1-15,0 18 16</inkml:trace>
  <inkml:trace contextRef="#ctx0" brushRef="#br0" timeOffset="51486.0407">11536 11924 0,'-18'53'16,"1"35"-16,17-53 15,17 36-15,18-1 16,-17-34-16,17-19 16,18 19-16,-17-19 15,-19 1-15,36-18 16,-35 0-16,-1-18 15</inkml:trace>
  <inkml:trace contextRef="#ctx0" brushRef="#br0" timeOffset="51622.1942">11906 12224 0,'0'17'16,"18"1"-1,0 0-15,-18-1 0,35-17 16</inkml:trace>
  <inkml:trace contextRef="#ctx0" brushRef="#br0" timeOffset="51772.1168">11942 11924 0,'35'0'16</inkml:trace>
  <inkml:trace contextRef="#ctx0" brushRef="#br0" timeOffset="52116.6832">12224 11783 0,'53'-18'15,"-18"1"1,-17 17-16,17 0 16,-17 0-16,-18 17 0,17 1 0,1 35 15,-1 0-15,19 35 16,-36-53-1,35 71-15,-35-53 16,0 53-16,0-53 16,0 17-1,-18-52-15,1 17 0,-19-35 16,-16 0 0,16-18-16,-34-17 15,52 35-15,-53-35 16,36 17-16,0 1 15,17 17-15</inkml:trace>
  <inkml:trace contextRef="#ctx0" brushRef="#br0" timeOffset="53681.2213">3175 13811 0,'18'0'0,"17"18"16,18 0 0,-18-1-16,53 18 15,-70-17-15,17 17 16,-35 18 0,-17-17-16,-1-1 0,-35 35 15,18-34-15,-1-1 16,19 0-16,-18 1 15,35-19-15,17 18 16,1-35-16,52 18 16,-34-18-16,-1 0 15,0 0-15,1 0 0,-19 0 16,18-18 0</inkml:trace>
  <inkml:trace contextRef="#ctx0" brushRef="#br0" timeOffset="53821.73">3263 14129 0,'35'0'15,"18"0"-15,0 0 16,18 0-16,-18 0 16,35-18-16</inkml:trace>
  <inkml:trace contextRef="#ctx0" brushRef="#br0" timeOffset="54108.8403">4110 13988 0,'35'0'16,"0"0"-16,18 0 16,0-18-16,-17 18 15,34-18 1,-52 18-16,-1 0 0,1 0 15</inkml:trace>
  <inkml:trace contextRef="#ctx0" brushRef="#br0" timeOffset="54298.175">4286 13794 0,'-17'88'16,"17"0"-16,0-35 16,0 17-16,17-17 15,19 0-15,-19-17 16,1-36-16</inkml:trace>
  <inkml:trace contextRef="#ctx0" brushRef="#br0" timeOffset="54493.0672">4639 13899 0,'35'18'15,"18"-18"1,18 0-16,-54 0 15,1 0-15,0 0 16</inkml:trace>
  <inkml:trace contextRef="#ctx0" brushRef="#br0" timeOffset="54615.3794">4674 14041 0,'18'0'0,"17"35"15,1-35 1,-1 0-16,35 0 15,-17 0-15,-17-18 16</inkml:trace>
  <inkml:trace contextRef="#ctx0" brushRef="#br0" timeOffset="55033.1018">5168 13617 0,'18'106'15,"-1"35"1,1-35 0,0-53-16,-1 17 0,-17-52 15,0 0 1,18-36-16,0-17 15,-1 0-15,1-1 16,35-17-16,0 18 16,35 17-16,-35 18 15,-18 0-15,53 53 16,-52-35-16,-1 53 16,-17-36-16,-1-18 15,-52 36-15,17-17 16,-17-19-16,-18 1 0,0 0 15,-35-18-15,53 0 16,-53-36 0,70 36-16,-17-35 15,17 17-15</inkml:trace>
  <inkml:trace contextRef="#ctx0" brushRef="#br0" timeOffset="57262.4691">15540 6826 0,'0'-17'16,"18"17"-16,-1 17 15,1 54 1,-1 35-1,-17-36-15,0 71 16,0-52-16,18 105 16,-18-71-16,0 159 15,0-123-15,18 194 16,-1-159-16,1 211 16,0-175-16,17 211 15,-17-212-15,17 247 16,-18-229-16,1 265 15,0-248-15,-1 1 16,-17 0-16,18 17 16,-18 0-16,0 247 15,0-17 1,0-265-16,0 211 0,0-246 16,0-18-16,18 0 0,-18-18 15,0 124-15,0-176 16,0 87-1,0-122-15,0 69 16,0-105-16,0 18 16</inkml:trace>
  <inkml:trace contextRef="#ctx0" brushRef="#br0" timeOffset="59147.9833">17709 7549 0,'0'18'0,"18"0"0,-18 17 15,18 36-15,-18-1 16,35 1-16,18 123 15,-35-106-15,34 88 16,-34-123-16,53 53 16,-54-71-16,36 1 15,-35-36-15,0-36 16,-1 1-16,-17-71 16,0 36-16,0-54 15,0 54-15,-17-71 16,-1 70-1,0-53-15,1 89 0,17 0 16,0 17-16,17 36 16</inkml:trace>
  <inkml:trace contextRef="#ctx0" brushRef="#br0" timeOffset="59782.4197">18397 8308 0,'53'-35'31,"-35"17"-31,35-35 16,-18 18-16,0-36 15,-35 54-15,0-19 0,0 19 16,-35-19-1,-18 36-15,18 0 16,0 0-16,-18 53 16,0 0-1,35-35-15,18 52 16,0-52-16,53 35 0,-18-35 16,18-1-1,-17-17-15,-1 18 0,0-18 16,0 0-16,-17 0 0,0 0 15,-1-18-15,-17 1 16,-17 17 15,17 17-31,0 1 16,0 0-16,17 34 16,19-16-16,-19-19 0,19-17 15,34 18 1,-17-18-16,-18-18 15,-17 1-15,0-19 16,-1 19-16,-17-18 16,0 17-16,-17-35 15,-1 35-15,18 1 0,-18-1 16,36 18 15,35 0-31,-18 0 16,53 0-16,-52-18 15,16 18-15,19-35 16,-36 35-16,-17-17 16,-18-1-16,0 0 15,-18 1-15</inkml:trace>
  <inkml:trace contextRef="#ctx0" brushRef="#br0" timeOffset="59964.554">19068 7832 0,'17'53'16,"19"17"0,-19 36-1,-17-53-15,18 35 16,-18 0-16,17-35 16,1 0-16,0-53 15,-1 18-15,1-36 16</inkml:trace>
  <inkml:trace contextRef="#ctx0" brushRef="#br0" timeOffset="60209.5601">19315 8220 0,'0'17'16,"17"36"0,-17-17-16,18-19 0,17 1 15,18 17 1,-18-35-16,-17 0 0,53 0 15,-54-18-15,-17 1 16,0-18 0,0 17-16,-35-17 0,0 17 15,-18-17 1,17 17-16,19 18 16,-1 0-16,18 18 15,18-1-15,-1 1 16</inkml:trace>
  <inkml:trace contextRef="#ctx0" brushRef="#br0" timeOffset="60396.132">19756 8396 0,'-18'-18'0,"0"1"16,18-1-16,-17-17 15,17 0-15,0 17 16,0-35-16,17 35 15,1 1-15,17-18 16,-17 35-16,17 17 16</inkml:trace>
  <inkml:trace contextRef="#ctx0" brushRef="#br0" timeOffset="60505.2295">19879 8255 0,'0'35'15,"18"1"1,-18-19-16,35 18 15,-17-35-15,-18 18 0,35-18 16</inkml:trace>
  <inkml:trace contextRef="#ctx0" brushRef="#br0" timeOffset="60672.0127">19985 8008 0,'0'-35'0,"0"17"16,18 1-16,-1 17 16,18 0-1,-17 0-15,0 0 16,-18 17-16,17 1 0</inkml:trace>
  <inkml:trace contextRef="#ctx0" brushRef="#br0" timeOffset="61099.2165">20144 8202 0,'17'-18'0,"19"18"15,-19 0-15,54 0 16,-36 0-16,36 18 15,-54-18-15,1 35 16,-18-17 0,-18 17-16,-52 1 15,52-1-15,-17-18 0,17 1 16,0 17-16,18-17 16,18 0-16,17-1 15,-17-17-15,53 0 16,-36-17-16</inkml:trace>
  <inkml:trace contextRef="#ctx0" brushRef="#br0" timeOffset="61750.4628">20549 8361 0,'36'-18'16,"-19"1"-1,1-1-15,17-17 16,-17 17-16,-1 0 16,1 1-16,-18-1 0,-18 18 15,-17 0 1,-18 0-16,36 18 0,-1-1 16,0 19-1,18-1-15,0-17 0,18-1 16,17 18-16,-17-17 15,35 0-15,-18-18 16,18 0 0,-35 0-16,17-36 15,-35 19 1,0 34 15,0 1-31,18 0 16,-1-1-1,1-17-15,17 0 16,-17 0-16,-1 0 0,1-17 16,17-1-16,1-35 15,-19 18-15,1-18 0,-18 18 16,17-18-16,-17-35 16,-17 35-16,17 0 15,-18 0-15,-17 0 0,17 0 16,1 18-16,-1-18 0,0 18 15,-17-18-15,17 53 16,1 53 0,17-18-16,0 18 0,0 17 15,17 1-15,36 70 16,-17-70-16,34 34 16,-35-52-16,18 0 0,36 18 15,-54-36 1,0 0-16,0 1 15,-17-36-15,-18 17 0,-18-17 16</inkml:trace>
  <inkml:trace contextRef="#ctx0" brushRef="#br0" timeOffset="82215.1929">17868 9596 0,'0'-18'15,"-17"0"-15,17 1 16,17-1-1,1 18-15,52 0 16,-34 18-16,17-18 16,0 0-16,-1 17 15,37 1-15,-54 0 16,35-1 0,-70 1-16,0 52 0,-17-34 15,-71 52 1,52-35-16,-69 53 15,69-71-15,1 18 16,17-18-16,18 0 0,18 18 16,0-35-16,52 0 15,-35-1-15,54-17 16,-36-17-16,-1-1 16,-16 18-16,-19-18 15,-17 1-15</inkml:trace>
  <inkml:trace contextRef="#ctx0" brushRef="#br0" timeOffset="82383.6758">17833 9948 0,'53'0'15,"-36"0"-15,89 0 16,-35 0-16,70-17 15,-88-1-15,35 18 16,-70-18-16,-1 18 16</inkml:trace>
  <inkml:trace contextRef="#ctx0" brushRef="#br0" timeOffset="83599.9674">19050 9825 0,'18'-18'16,"-1"18"-1,54-17 1,-36-1-16,0 18 0,1-18 16,17 1-16,-18 17 15,-17 0-15,-18 17 16</inkml:trace>
  <inkml:trace contextRef="#ctx0" brushRef="#br0" timeOffset="83744.3361">19173 10019 0,'18'18'0,"35"-18"15,-18 0-15,36-18 16,-36 0-16,0 18 15,1-17-15,-19-1 0</inkml:trace>
  <inkml:trace contextRef="#ctx0" brushRef="#br0" timeOffset="84473.1751">20073 9684 0,'0'17'16,"0"1"-1,0 70-15,0-52 16,0 52-16,0-35 16,0 0-16,0-18 15,0-18 1,0-34 0,18-54-1,-18 36-15,17-53 16,1 53-16,17-54 15,1 54-15,-1 0 16,-18 35-16,1 0 16,0 0-16,-1 17 0,19 36 15,-36-17-15,17 34 16,1-35-16,0 36 16,-18-36-16,17 18 15,-17-35-15,18 17 16</inkml:trace>
  <inkml:trace contextRef="#ctx0" brushRef="#br0" timeOffset="84901.632">20726 9948 0,'17'89'16,"1"52"-16,0 17 16,-1-87-16,1 35 15,0-71-15,-18 18 16,0-35-16,-18-18 16,0-18-16,1-17 15,-1-18-15,0 18 16,-35-107-16,53 1 15,0 53-15,18-88 16,0 105-16,52-17 16,-17 88-1,-18-18-15,36 54 16,-36-19-16,-17 19 16,0-1-16,-1 18 0,-17 17 15,-17-34-15,-19 16 16,1-16-16,17-36 15,-17 17-15,0-17 0,0 0 16,-18-17-16,35-1 16,0 0-16,18 1 0,0-1 15</inkml:trace>
  <inkml:trace contextRef="#ctx0" brushRef="#br0" timeOffset="85635.2289">21625 10019 0,'-17'0'16,"-1"0"15,18 18-31,-18-18 16</inkml:trace>
  <inkml:trace contextRef="#ctx0" brushRef="#br0" timeOffset="86476.2174">22190 9843 0,'-18'-18'16,"-17"18"-1,-18 0 1,18 18-16,17-1 0,-17 18 16,17 18-1,18-35-15,0 17 16,18-35-1,-1 18-15,1-18 0,0 0 0,17 0 16,0-18-16,-17 1 16,17-19-1,-17 19-15,-1-19 16,1 1-16,-18 0 0,0-18 0,0-53 16,0 53-16,0-17 15,-18-1-15,-17-52 16,17 87-16,-17-17 15,18 53-15,-1 0 16,0 36-16,1 52 16,17-18-16,0 54 15,17-54-15,36 36 16,-18-35-16,54 17 16,-54-35-16,53 18 15,-53-54 1,18 18-16</inkml:trace>
  <inkml:trace contextRef="#ctx0" brushRef="#br0" timeOffset="86776.3073">22507 9913 0,'-17'53'15,"17"-35"-15,0 17 16,17 0-16,1-17 16,0-1-16,52 1 15,-35-18-15,36 0 16,-36-18-16,-17 1 16,-1-18-16,-17 17 15,0 0-15,-52-35 16,34 18-16,-53 0 15,1 0 1,52 35-16,1 0 0,34 17 16</inkml:trace>
  <inkml:trace contextRef="#ctx0" brushRef="#br0" timeOffset="87121.9691">23001 9878 0,'18'-18'16,"-1"18"-1,19-17-15,34-1 16,36 0 0,-71 1-16,1 17 0,17-18 15,-36 18 1,-52 0-1</inkml:trace>
  <inkml:trace contextRef="#ctx0" brushRef="#br0" timeOffset="87381.1746">23266 9349 0,'-18'35'16,"0"35"-16,18 36 16,0-53-1,0 71-15,18-71 16,0 0-16,-1-18 16,19 18-16,-1-18 0,18-17 0,-18-1 15,0 1-15,18 0 16,18-18-16,-54 0 15,1 0-15,0-18 16,-18 0 0</inkml:trace>
  <inkml:trace contextRef="#ctx0" brushRef="#br0" timeOffset="88545.0677">24236 9278 0,'17'-35'16,"-34"70"0,-1 18-1,-17 70-15,17-34 16,-17 69-1,35-87-15,0 52 16,18-70-16,35 36 16,-36-54-16,36 0 15,-18-17-15,1-18 16</inkml:trace>
  <inkml:trace contextRef="#ctx0" brushRef="#br0" timeOffset="89010.3813">24553 9843 0,'-17'52'16,"-1"19"-1,18-36-15,18 18 16,-18-18-16,17-17 16,1 0-16,-18-1 0,35 1 15,-17-18 1,0 0-16,-1-35 16,-17 17-16,18-35 15,-18 36-15,17-1 16,1 18-1,0 0-15,-1 18 16,1-1-16,17 18 16,1-17-16,-1 0 0,0-18 0,18 0 15,18 0 1,-36-18-16,-17 0 0,-1 1 16,-17-36-16,0 18 15,-53-54-15,18 54 16,-36-18-1,54 36-15,-19-1 16,19 18-16</inkml:trace>
  <inkml:trace contextRef="#ctx0" brushRef="#br0" timeOffset="90368.6692">25541 10089 0,'-18'18'15,"1"17"1,-18-17 0,17 17-16,-35 18 15,35-35-15,1-1 0,-1 1 16,0 0-16,36-18 15</inkml:trace>
  <inkml:trace contextRef="#ctx0" brushRef="#br0" timeOffset="90613.0598">25700 9948 0,'0'18'16,"18"17"-1,-1-17-15,18 17 16,1-17-16,52 35 16,-35-18-16,0-17 0,-18-1 15,36 1-15,-36 0 16,-18-1-1</inkml:trace>
  <inkml:trace contextRef="#ctx0" brushRef="#br0" timeOffset="90812.5738">25947 10072 0,'-35'35'16,"-1"-17"-16,1 17 16,0-17-16,-1-1 0,19 36 15,17-35-15,0 17 16,17-17-16,36-18 16</inkml:trace>
  <inkml:trace contextRef="#ctx0" brushRef="#br0" timeOffset="91126.4331">26317 9366 0,'71'53'0,"-1"18"16,-52-36 0,53 71-16,-36 0 15,-18-36-15,1-17 16,-18 18-16,0 35 16,0-54-16,0-16 0,-18-1 15,-17 36-15,18-36 16,-54 18-16,36-36 15,-18 36 1</inkml:trace>
  <inkml:trace contextRef="#ctx0" brushRef="#br0" timeOffset="92170.4561">20161 10866 0,'0'17'0,"0"18"15,18-17-15,17 35 16,-17-35-16,70 17 16,-35-35-16,88 18 15,-70-36-15,123 0 16,-89 1-16,19-1 15,-1 0-15,19-17 16,-1 17-16,194 1 16,-176-1-16,17 18 15,-35 0-15,159 35 16,-177-35-16,89 36 16,-124-19-16,0-17 0,1 18 15,-36 0 1,-36-18-16,-34 0 15,-1 0 1,36 0 0,34 0-1,1 0-15,0 17 0,18-17 16,105 36-16,54-1 16,-89-17-16,0-18 15,194 35 1,-141-35-16,18 0 0,387-18 15,-264 1 1,-193-1 0,-19 18-16,89-18 15,-142 1-15,18 17 0,-70 0 16</inkml:trace>
  <inkml:trace contextRef="#ctx0" brushRef="#br0" timeOffset="93086.8848">23001 11677 0,'0'18'16,"0"35"0,0-18-16,18 53 15,-18-53-15,35 36 16,-17-54-1,35 36-15,-18-53 16,0 18-16,-17-36 16,17 1-16,-17-19 15,-1-16 1,-17 34-16,0-17 16,0 52-1,0 19 1,18-19-16,0 1 15,-1-1-15,1 1 0,0 0 0,17-1 16,-18-17 0,1-35-1,-18 17-15,0 1 0,0-18 16,-18-1-16,18 19 16,-17-19-16,17 19 0,0-1 15,17 0 1</inkml:trace>
  <inkml:trace contextRef="#ctx0" brushRef="#br0" timeOffset="93294.823">23689 11553 0,'18'-35'15,"17"35"-15,0-17 16,1 17-16,-1-18 16,-18 36-1</inkml:trace>
  <inkml:trace contextRef="#ctx0" brushRef="#br0" timeOffset="93415.3421">23777 11589 0,'0'53'15,"0"-18"-15,0-17 16,18 35-16,0-18 16,-1-18-16,-17 1 15,18 0 1</inkml:trace>
  <inkml:trace contextRef="#ctx0" brushRef="#br0" timeOffset="93739.1375">24007 11871 0,'52'35'0,"1"-17"16,18 17-1,-36-17-15,36 17 16,-36-17-1,-17-18-15,-1 0 16</inkml:trace>
  <inkml:trace contextRef="#ctx0" brushRef="#br0" timeOffset="93888.4661">24306 11818 0,'-53'35'16,"36"1"-16,-18-1 15,17 0-15,18-17 16,0-1-16,18 1 0,-18 0 16</inkml:trace>
  <inkml:trace contextRef="#ctx0" brushRef="#br0" timeOffset="94678.8565">26317 11095 0,'18'18'15,"0"-18"1,-1 0-16,18-18 16,1 18-1,17-18-15,-36 1 16,36-19-16,-35 19 15,17-19-15,-17 1 16,-18 0-16,0 0 16,0-1-1,-18 19-15,-17 17 16,17 0-16,-17 0 16</inkml:trace>
  <inkml:trace contextRef="#ctx0" brushRef="#br0" timeOffset="95268.6014">23671 11148 0,'0'-18'47,"0"36"-15,0-1-17,-17 1-15,17 35 16,0-35-16,0 17 15,0-17-15,0 17 16,17-35-16,-17 17 16</inkml:trace>
  <inkml:trace contextRef="#ctx0" brushRef="#br0" timeOffset="95902.0584">27517 9860 0,'17'0'15,"54"0"1,-18 0-1,0 0-15,0 0 0,35-17 16,-35 17 0,-18 0-16,-35-18 0</inkml:trace>
  <inkml:trace contextRef="#ctx0" brushRef="#br0" timeOffset="96068.0123">27746 9648 0,'0'124'16,"0"17"-16,18 0 15,-1-70-15,1-18 0,35 52 16,-36-69 0,36 17-16</inkml:trace>
  <inkml:trace contextRef="#ctx0" brushRef="#br0" timeOffset="96465.6047">28099 9472 0,'0'141'0,"17"18"15,-17-88-15,18 70 16,0-88-16,-1 35 16,1-53-16,0-17 15,-18-36 1,35-35 0,-17 18-16,34 0 15,-16 35-15,17 0 16,-18 17-16,71 36 15,-71-18-15,36 36 16,-54-36-16,-17 36 16,-17-54-16,-54 1 15,36-18-15,-89-18 16,71 1-16,-17-1 0,-18-35 16,52 36-1,1-19-15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36:34.41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1993 3193 0,'0'-18'31,"0"0"-15,-17 18-1,17-17 1,-18 17-16,-17 17 16,17 19-16,-35 34 15,35-17-15,-34 53 16,34-35-16,0 70 16,1-71-1,17 1-15,17-1 16,-17-17-16,53 53 0,-35-53 15,17-18-15,0 1 0,18 16 16,-35-34 0,35 0-16,-36-18 15,1 0-15</inkml:trace>
  <inkml:trace contextRef="#ctx0" brushRef="#br0" timeOffset="383.7822">2240 3651 0,'18'18'16,"17"35"-1,-17-18 1,17 0-16,36 18 15,-36-35-15,0 0 0,53 17 16,-52-18-16,-19-17 16,18 18-16,-17-18 15,-18-18 1</inkml:trace>
  <inkml:trace contextRef="#ctx0" brushRef="#br0" timeOffset="566.5896">2558 3598 0,'-36'89'16,"1"-37"-16,-18 37 16,18-36-16,17-18 15,-35 53 1,36-70-16,17 17 0,0-17 15</inkml:trace>
  <inkml:trace contextRef="#ctx0" brushRef="#br0" timeOffset="1049.487">3087 3916 0,'0'17'0,"0"1"15,-18 35 1,1-35-16,17-1 16,-18 1-16,0 0 0,1 35 15,-1-36 1</inkml:trace>
  <inkml:trace contextRef="#ctx0" brushRef="#br0" timeOffset="1540.9763">3440 3704 0,'-18'0'16,"0"35"-1,18 1-15,-17 52 16,17-53-16,17 0 16,1 1-16,0-1 0,17 0 0,18-17 15,-18 0 1,0-18-16,-17-18 0,17 0 15,-17 1-15,17-36 16,-35 17-16,0-16 16,0 34-16,-17 0 15,17 36 1,0 35-16,0 0 16,17 35-16,-17-35 15,18 53-15,-18-53 16,-18 35-1,18-53-15,-35 36 16,17-54-16,-35-17 16,18 0-16,-53-17 15,53 17-15,-1-18 0,1 0 16,0 1-16,17-1 16,0 18-16,1-18 0,17-17 15,17 18-15</inkml:trace>
  <inkml:trace contextRef="#ctx0" brushRef="#br0" timeOffset="1968.408">3792 3104 0,'18'18'16,"0"-18"-16,52 71 15,-17-18-15,35 88 16,-35-53-16,-17-18 16,34 107-16,-35-107 15,-17 1-15,-18 52 16,-18-70-16,-52 53 15,35-71-15,17 1 0,-35-1 16,35-17 0</inkml:trace>
  <inkml:trace contextRef="#ctx0" brushRef="#br0" timeOffset="9147.8957">7056 3369 0,'-18'0'0,"18"-18"16,18 18-1,-1 18 1,1-18-16,-1 18 16,19-1-16,-19 1 0,54 53 15,-18-36 1,-18-18-16,53 54 0,-52-53 15,52 35-15,-53-36 16,36 18 0,-54-35-16,19 18 15,-54-18 17</inkml:trace>
  <inkml:trace contextRef="#ctx0" brushRef="#br0" timeOffset="9403.3577">7514 3351 0,'-35'36'16,"-18"34"-16,0 1 15,0 17 1,36-53-16,-19 36 16,36-54-16,0 1 15</inkml:trace>
  <inkml:trace contextRef="#ctx0" brushRef="#br0" timeOffset="10198.8341">8237 3334 0,'0'-18'16,"-17"18"-1,-1-18-15,0 18 16,1 0-16,-36 0 0,35 18 15,-35 35 1,36-18-16,-1 36 16,18-36-16,35 36 15,-17-36-15,53 0 16,-36-17-16,53 0 16,-17-18-1,-36 0-15,0 0 16,-17-18-16,-18 0 15,-18 18 1</inkml:trace>
  <inkml:trace contextRef="#ctx0" brushRef="#br0" timeOffset="10424.792">8026 3563 0,'0'18'16,"17"-18"-1,1 17-15,17-17 0,1 0 16,16 0-16,19-17 16,-36 17-16,1-18 15,-1 18-15</inkml:trace>
  <inkml:trace contextRef="#ctx0" brushRef="#br0" timeOffset="10832.7048">8643 2893 0,'0'17'31,"0"54"-15,0-36-16,0 89 15,0-71-15,0 17 16,18 1-16,-1 70 16,1-18-1,0-87-15,17 52 16,-35-53-16,18-17 0,-1-1 15,-17 1-15</inkml:trace>
  <inkml:trace contextRef="#ctx0" brushRef="#br0" timeOffset="11159.8492">8872 2875 0,'0'18'0,"0"17"15,0 0-15,18 54 16,-18 52-1,18-71-15,-18 89 16,17 0-16,1-106 16,0 52-16,-1-69 15,1 17-15,-18-36 16,17 1-16,-17-36 31,-17 1-31</inkml:trace>
  <inkml:trace contextRef="#ctx0" brushRef="#br0" timeOffset="11700.3549">8555 2822 0,'0'-17'16,"18"-1"-16,70 18 16,106-18-1,-106 18-15,88 18 16,-87 0-16,52 52 15,-88-35-15,17 71 16,-52-53 0,-1 53-16,-34-71 15,-36 36-15,18-36 16,-71 0-16,53-17 16,-71 0-1,89-18-15,-18 0 16,53 17-16,35 1 15,54 35 1,-36-18-16,35 18 16,-53 0-16,71 18 15,-71-36-15,36 53 16,-36-53-16,18 18 16,-36-18-16,1 1 15,-18-19-15,18 1 16,-18-36-1,-18 1 1</inkml:trace>
  <inkml:trace contextRef="#ctx0" brushRef="#br0" timeOffset="12506.3519">9578 2646 0,'18'35'16,"-18"-17"-16,0-1 15,17 19-15,-17 34 16,0-34-16,18-19 16,-18 54-16,0-54 15,0 19-15,0-19 16,0-34 0,-18-36-1,18-18 1,0 36-16,0-36 15,0 36-15,18-36 16,-18 54-16,35-36 16,-17 18-16,-1 17 15,1 0-15,17 1 16,-17 17-16,0 35 16,-1-17-16,1 52 15,0-17-15,-1 35 16,-17-35-16,18 35 15,-1-52-15,1 17 16,-18-36 0,0 19-16</inkml:trace>
  <inkml:trace contextRef="#ctx0" brushRef="#br0" timeOffset="12811.955">10001 2875 0,'0'18'16,"18"-1"-16,17 1 16,-17 0-16,-1-1 15,36 36 1,-35-35-16,17 0 0,-17-1 16,0 1-16,-1-36 46</inkml:trace>
  <inkml:trace contextRef="#ctx0" brushRef="#br0" timeOffset="13006.9907">10248 2858 0,'-35'35'15,"-18"18"1,35-18-16,-52 36 16,35 17-1,-1-53-15,36-17 0,-17 17 0,17-17 16,-18-1-16</inkml:trace>
  <inkml:trace contextRef="#ctx0" brushRef="#br0" timeOffset="16332.5107">11271 3828 0,'0'-18'16,"0"0"15</inkml:trace>
  <inkml:trace contextRef="#ctx0" brushRef="#br0" timeOffset="16365.7185">11271 3828 0,'-35'-18'15,"35"36"-15</inkml:trace>
  <inkml:trace contextRef="#ctx0" brushRef="#br0" timeOffset="16560.8">11201 3845 0,'17'-17'0,"1"17"32,-18 17-17,0 36 1,0-35-16,-35 52 16,17-34-16,-35 34 15,36-34-15,-36 16 16,35-34-16,0 0 15</inkml:trace>
  <inkml:trace contextRef="#ctx0" brushRef="#br0" timeOffset="17561.3245">11906 3422 0,'-17'0'0,"-1"0"15,0 35 1,18-17-16,-17 70 16,17-53-16,35 36 15,-17-36-15,35 18 16,-36-35-16,54-1 15,-36-34-15,18-19 16,-18 19-16,0-54 16,-35 36-16,0-18 15,0 18-15,0 0 16,0 70 15,18 53-31,-18-35 16,35 53-16,-17-36 15,0-17-15,-18 0 0,17 0 16,-17 35 0,0-35-16,-35 0 15,17-35-15,-35 17 16,18-35-16,0 0 16,-18-18-16,0 1 0,18-1 15,17 0-15,1-17 16,17 0-16,35-36 15</inkml:trace>
  <inkml:trace contextRef="#ctx0" brushRef="#br0" timeOffset="18016.9359">12982 3175 0,'0'-53'16,"-35"35"-1,0 18 1,-71 71 0,53 17-1,18-53-15,35 18 16,-18-17-16,18 52 15,35-18-15,36-17 16,35-17 0,-71-19-16,53-17 15,-53 0-15,18-17 16,-53-1-16,0 0 16</inkml:trace>
  <inkml:trace contextRef="#ctx0" brushRef="#br0" timeOffset="18156.5951">12753 3440 0,'18'0'15,"17"-18"-15,-18 18 16,19 0-16,-1 0 16,0 0-16,36-18 15,-53 18-15</inkml:trace>
  <inkml:trace contextRef="#ctx0" brushRef="#br0" timeOffset="18718.3983">13670 2769 0,'-35'-17'15,"-18"-1"1,35 18-16,-35 0 16,36 0-16,-19 18 0,1 17 15,18-17 1,17 17-16,17 35 0,18-34 15,36 34 1,-36-34-16,36 16 16,-36-16-16,18 17 15,-35-18-15,-18 18 16,-18-18-16,0-17 16,-17 17-16,-53 0 15,35-17-15,18-18 0,-1 0 16,19 18-16,-1-18 15,36 0-15,35 0 16,-18 17-16,0-17 0,36 36 16,-36-19-16,-17 36 15,-18-18 1,0 18-16,-18-35 16,-17 35-16,17-18 15,18 0-15,0-17 16,36 0-16,-19-18 15,54 0 1,-36 0-16,36-18 16</inkml:trace>
  <inkml:trace contextRef="#ctx0" brushRef="#br0" timeOffset="19107.9706">14199 3193 0,'-53'0'16,"0"35"-1,1 35 1,34-34-16,18 34 15,35 19-15,-17-54 16,70 18-16,-53-36 16,18-17-16,-17 0 0,16 0 15,19-53-15,-53 18 16,17 0-16,-35 0 16,0-1-16,-18-52 15,1 53-15,-19 0 0,1-1 16,-18 1-16,-35 17 15,53 18-15,-18 0 16,35 0-16,0 18 0,1 0 16,17 17-16,35-17 15</inkml:trace>
  <inkml:trace contextRef="#ctx0" brushRef="#br0" timeOffset="19480.4674">14852 3369 0,'-18'18'15,"18"17"-15,-17-17 0,-19 35 16,19-18-1,-1-18-15,0 1 16,18 0-16,-17-1 0,-1 19 16</inkml:trace>
  <inkml:trace contextRef="#ctx0" brushRef="#br0" timeOffset="19992.7341">15169 3104 0,'0'18'31,"-17"53"-15,17 17-16,0-35 15,0 35-15,0-53 16,17 1-16,1 16 16,-18-34-16,18 0 0,-1-18 15</inkml:trace>
  <inkml:trace contextRef="#ctx0" brushRef="#br0" timeOffset="20697.5098">15381 2734 0,'18'0'16,"-1"0"-16,54 0 16,-18 18-16,0-18 15,35 35-15,-35-17 16,0 17 0,-36-17-16,-17-1 0,-17 18 0,-36 18 15,0-17-15,-18 17 16,36-18-1,0-18-15,35 19 16,-18-19-16,18 19 0,18-19 16,0 1-16,-1 17 0,1-17 0,52 17 15,-52-17 1,17-1-16,-17 1 0,0 0 16,-1-1-16,-17 19 15,0-19-15,-17 1 0,17 0 16,-18-1-16,18 36 15,0-18-15,0 18 16,0-17-16,18-19 16,-1 36-16,1-53 15,-1 35-15,-34-35 32,-36 0-17,18 0-15,-54 0 16,72 0-16,-54 18 15,54 0-15,-1-18 16</inkml:trace>
  <inkml:trace contextRef="#ctx0" brushRef="#br0" timeOffset="57597.2504">1640 5750 0,'0'18'31,"0"17"-31,18 36 15,-18-36 1,0 18-16,0 35 0,-18-35 16,18 0-1,0-35-15,0-1 16,-17 1-16,17-36 16,0 1-16,17-36 15,-17 17-15,18-69 16,-18 69-16,35-52 15,-17 53-15,17-18 16,1 35-16,-1 1 16,0-1-16,-17 18 15,-1 0-15,1 18 0,17-18 16,-35 35-16,18 35 16,-18-17-16,0 0 15,0 36-15,0-54 16,-18-18-16,18 19 15,0-54 1,18-35 0,17 0-1,-17 18-15,-1 0 0,54-54 16,-36 54-16,1 18 16,34-36-16,-35 35 15,1 0-15,-1 18 0,0-17 16,-17 34-1,-18 1-15,0 0 16,0-1-16,0 19 16,-18-1-16,18 0 0,0 0 0,0 1 15,18-1-15,-18 0 16,18 1-16,-1-19 0,1 1 0,-1-1 16,19 19-1,-1-36-15,-17 0 16,17 0-16,-17 0 15,-1-18-15,18 18 16,-17-18-16</inkml:trace>
  <inkml:trace contextRef="#ctx0" brushRef="#br0" timeOffset="58603.367">3704 5680 0,'18'0'0,"-1"0"0,54-18 16,-18 18-1,53-18-15,-71 1 16,53 17-1,-52-18-15,-1 18 0,0 0 16,-53 0 0,1 0-1</inkml:trace>
  <inkml:trace contextRef="#ctx0" brushRef="#br0" timeOffset="58831.9478">3933 5186 0,'0'53'15,"18"-18"-15,0 71 16,-18-36 0,35 72-16,-35-72 15,35 36-15,-17-53 16,17 35-16,-35-70 15,36 17-15,-19-17 16</inkml:trace>
  <inkml:trace contextRef="#ctx0" brushRef="#br0" timeOffset="59209.8122">4427 5821 0,'-17'0'15,"17"-18"1,0 1-16,0-1 16,-18-17-16,18 17 15,0 0-15,0-17 16,18 17-16,-1 18 16,1-17-1,0 17-15,52 0 16,-35 0-16,-17 0 0,17 0 15,1 0-15,-1 0 16,-17 17-16</inkml:trace>
  <inkml:trace contextRef="#ctx0" brushRef="#br0" timeOffset="59671.0715">4921 5662 0,'0'-18'0,"-35"18"15,0 0-15,17 0 0,0 18 16,-17 17-16,0 36 15,35-36-15,0-17 16,35 35 0,18-18-16,-35-17 15,35-18-15,0-18 16,-18 0-16,0 1 0,-17-19 16,-1-16-16,-17 16 15,0-34-15,-17 52 16,-1-17-1,0 35-15,1 0 0,-1 0 16,18 17-16,-17 1 0,17 0 16,0 35-16,17-36 15,-17 19-15,53-1 16,-18-18-16,18 1 16,-17 0-16,-1-18 15,-18-18 1</inkml:trace>
  <inkml:trace contextRef="#ctx0" brushRef="#br0" timeOffset="59789.4346">5186 5715 0,'17'0'15,"-17"18"1,18-1-16,0 1 16,-1 17-16,1-35 15,-18 18-15</inkml:trace>
  <inkml:trace contextRef="#ctx0" brushRef="#br0" timeOffset="59916.0148">5168 5450 0,'0'-35'0,"0"-18"16,-17 36-16,17-1 15,17 18-15</inkml:trace>
  <inkml:trace contextRef="#ctx0" brushRef="#br0" timeOffset="60182.6665">5450 5891 0,'0'18'15,"0"-36"1,0 1-16,0-19 15,0-16-15,0 34 16,0-17-16,18-18 16,0 35-16,17 18 15,-17 0-15,-1 18 16,-17-1-16,18 36 16,0-35-16,-18 35 15,17-36-15,-17 1 16</inkml:trace>
  <inkml:trace contextRef="#ctx0" brushRef="#br0" timeOffset="60333.1652">5768 5662 0,'0'35'16,"0"1"-16,0-19 15,0 1-15,18 17 16,-18-17-16</inkml:trace>
  <inkml:trace contextRef="#ctx0" brushRef="#br0" timeOffset="60499.8941">5786 5380 0,'35'-18'16,"-18"18"-1,1 36-15,-18-19 16</inkml:trace>
  <inkml:trace contextRef="#ctx0" brushRef="#br0" timeOffset="61041.1261">5909 5750 0,'0'-17'31,"18"17"-31,-1 0 16,-17 17 0,0 19-1,18-19 1,0-17-16,-1 0 15,19-17 1,-19-1-16,1 0 0,-18 1 16,17-19-1,-17 19-15,-17 17 16,17 17-16,0 36 16,0 0-1,0-35-15,17 35 16,1-36-16,0 19 15,-18-19-15,35 19 16,-35-1-16,18-17 0,-18 52 16,0-35-16,0 71 15,-18-53-15,0 0 16,1 0-16,-1 0 16,0-18-16,-17-17 15,0-1-15,0-17 16,17 0-16,0-17 0,18-19 15,-17 1-15,17 0 16,35-89-16,-17 72 16,17-19-16,53-17 15,-53 53-15,18-1 0,35 1 16,-35 17-16,0 18 16,-35-17-16</inkml:trace>
  <inkml:trace contextRef="#ctx0" brushRef="#br0" timeOffset="61874.7872">7232 5715 0,'-18'18'16,"18"-1"-1,36 1 1,-1-18-16,35-18 15,-34 1-15,17-36 16,-36 35-16,1-52 16,-18 52-16,-35-35 15,-1 35-15,-34 18 16,35 18-16,-18 35 16,35-18-16,0 36 15,18-36-15,71 18 16,-36-35-16,71 17 15,-53-35-15,53 0 16,-71 0 0,18-35-16,-35 17 15,-18-35-15,0 35 16,-18-17 0,0 17-16,1 18 0,17 18 15,35 17 1,-17-17-16,-1 17 15,71 1 1,-52-19-16,17 1 0,17-1 16,-17 1-1,-35-18-15</inkml:trace>
  <inkml:trace contextRef="#ctx0" brushRef="#br0" timeOffset="62018.0391">7849 5609 0,'-17'35'16,"-1"54"-1,18-36-15,35-1 16,1-34 0,-19-18-16</inkml:trace>
  <inkml:trace contextRef="#ctx0" brushRef="#br0" timeOffset="62563.1745">8290 5574 0,'-35'0'0,"0"0"16,-1 0-16,1 35 16,-35 36-16,52-36 0,0 53 15,36-53-15,53 1 16,-36-19-16,53-17 15,-35 0-15,17-17 16,-52-19 0,17 1-16,-35 0 15,-17-18 1,-1 35-16,-17-17 16,17 17-16,-17 18 15,17 0-15,1 36 16,34-19-16,19 36 15,-1-17 1,-18-19-16,1-17 0,0 35 16,-18-17-1,0-36 17,17 1-32,-17-1 15,18 1-15,0-19 16,-18 19-16,17 17 15,1 0 1,0 0 0,-1 17-1,1 1-15,0 0 16,17 17 0,-18-18-16,1 1 0,17 0 15,-17-1 1,-18 1-16,18-18 15</inkml:trace>
  <inkml:trace contextRef="#ctx0" brushRef="#br0" timeOffset="62957.5147">8837 5750 0,'35'18'16,"-17"0"-16,-18-1 0,35 71 15,-35-17-15,18 70 16,0-88-16,-18 18 16,0-36-16,0 35 15,0-34 1,-18-36-16,18-18 16,-18-17-16,1-53 15,34-36 1,1 54-16,17-72 15,18 19 1,0 70-16,0 35 16,-35 18-16,17 36 15,-35 17 1,-53 35 0,18-71-16,-36 36 0,18-35 15,36-18-15,-1 0 16,18-18-1,35-17-15,-17 0 16</inkml:trace>
  <inkml:trace contextRef="#ctx0" brushRef="#br0" timeOffset="63163.5122">9278 5151 0,'0'-18'15,"0"53"-15,18 0 16,-1 1-16,1 87 16,-18 18-1,0-70-15,0 70 16,0-88-16,0 0 16,18-18-16,-18 0 0,0-17 0,17 0 15</inkml:trace>
  <inkml:trace contextRef="#ctx0" brushRef="#br0" timeOffset="63609.298">9507 5750 0,'18'0'16,"17"-17"0,1-1-16,-19 0 15,1 1-15,-1-19 16,-17 19-1,0-1-15,-35 1 0,18 34 16,-19-17-16,19 35 16,-19 18-16,36-17 15,0-1-15,18 35 16,0-52-16,-1 17 0,36-17 16,-18-18-16,1 0 15,-1-18-15,0-35 16,-17 36-1,0-36-15,-1 35 16,1 1-16,0 17 16,17 35-1,-18 0-15,19 18 16,-19-18-16,1 1 16,-36-1-1,1-17-15,-1-18 0,-52 0 16,34 0-16,19 0 15,-1-18-15,-35 0 16,35 18 0,18-17-16</inkml:trace>
  <inkml:trace contextRef="#ctx0" brushRef="#br0" timeOffset="64127.0891">10760 5239 0,'17'0'32,"1"17"-17,0 19-15,-1-19 16</inkml:trace>
  <inkml:trace contextRef="#ctx0" brushRef="#br0" timeOffset="64237.1353">10813 5644 0,'0'18'16,"0"0"-16,17-18 0,-17-18 31,0 0-31</inkml:trace>
  <inkml:trace contextRef="#ctx0" brushRef="#br0" timeOffset="65255.1772">12418 4939 0,'0'-18'15,"-18"18"1,1 18-16,-1 0 16,0-1-16,-17 18 0,17 18 15,1 53-15,-1-53 16,18 18-16,0 70 15,0-71-15,35 36 16,1-35 0,-1-36-16,35 0 15,-52-35-15,35 0 16,-35-17-16</inkml:trace>
  <inkml:trace contextRef="#ctx0" brushRef="#br0" timeOffset="65544.3056">12594 5327 0,'0'18'31,"18"-1"-31,35 36 0,-18-35 16,0 17-1,1 0-15,-1-17 0,53 35 16,-53-35-16,18 17 16,-35-35-16,0 17 15,-1-17-15,-17 18 0</inkml:trace>
  <inkml:trace contextRef="#ctx0" brushRef="#br0" timeOffset="65777.0114">12912 5274 0,'-18'-18'0,"-17"18"15,-1 36 1,1-1-16,18 18 0,-19-18 16,1 71-1,17-53-15,1-18 0,-1 36 16,18-18 0,18-53-16</inkml:trace>
  <inkml:trace contextRef="#ctx0" brushRef="#br0" timeOffset="66255.8711">13141 4868 0,'0'-17'16,"-35"34"-1,17 19-15,18 69 16,0-34-1,0-36 1,18 1-16,-1 16 16,19-16-16,-1-19 15,-17-17-15,17 18 16,-18-36-16</inkml:trace>
  <inkml:trace contextRef="#ctx0" brushRef="#br0" timeOffset="66433.042">13370 5080 0,'0'35'16,"18"-17"-16,-18 0 16,18-1-16,-1 1 15,1-1-15</inkml:trace>
  <inkml:trace contextRef="#ctx0" brushRef="#br0" timeOffset="67038.9752">13529 4868 0,'-18'0'15,"18"-17"1,18 17-16,0 17 15,-1 19 1,1 17 0,0-36-16,-18 1 0,0 17 15,0-17-15,0 35 16,0-36-16,-18 1 16,18 0-16,-18-1 15</inkml:trace>
  <inkml:trace contextRef="#ctx0" brushRef="#br0" timeOffset="67430.8223">13811 5574 0,'0'18'16,"-17"-1"-16,17 1 0,-18 17 16,0-17-16,1 17 15,-1-17 1</inkml:trace>
  <inkml:trace contextRef="#ctx0" brushRef="#br0" timeOffset="67941.8459">14164 5309 0,'-18'18'31,"18"53"-31,0-36 16,0 35-16,18-34 15,17 17-15,-17-36 16,35 1-1,-18-18-15,18-18 16,-35-17-16,17 0 16,-17-1-16,-1-17 15,-17 18-15,0 18 16,0-1-16,0 36 16,18 52-1,0-35-15,-1 71 16,1-71-16,-18 71 15,17-53-15,-34 18 16,-1-36-16,1 0 16,-1-17-16,0 0 0,-17-1 15,17-17 1,-35-35-16,18 17 16,18 1-16,-19-19 0,19 1 15,-19-35-15,19 52 16,17-53-1,0 54-15</inkml:trace>
  <inkml:trace contextRef="#ctx0" brushRef="#br0" timeOffset="68335.6875">14587 4763 0,'-17'17'0,"-1"18"15,18 18 1,0-17-16,0 34 16,18 1-1,-1-1 1,1 1-16,0-54 0,17 1 15,-17 0-15,-1-18 16</inkml:trace>
  <inkml:trace contextRef="#ctx0" brushRef="#br0" timeOffset="68518.413">14834 4992 0,'0'53'0,"18"0"16,-18-36-16,0 19 15,18-19 1</inkml:trace>
  <inkml:trace contextRef="#ctx0" brushRef="#br0" timeOffset="68757.3392">14905 4798 0,'35'35'16,"-17"18"-1,-1-18-15,1-17 16,0 17-16,-1 36 16,-17-54-16,18 19 0,-36-1 15,18-17 1,-17-1-16</inkml:trace>
  <inkml:trace contextRef="#ctx0" brushRef="#br0" timeOffset="69669.6144">15222 4727 0,'18'0'32,"17"18"-17,-17 17-15,17 0 0,-17 1 16,17 17-16,18 70 15,-35-52-15,35 52 16,-36-52-16,1-18 16,0 52-16,-18-52 15,-18 18-15,0-36 16,-17 18-16,17-35 16,-17 17-16,35-17 15,-35-1 1</inkml:trace>
  <inkml:trace contextRef="#ctx0" brushRef="#br0" timeOffset="71834.8444">16069 5503 0,'18'0'0,"-18"18"32,-36 53-17,36-36-15,-35 18 16,35-18-16,-18-17 15,18-1-15,-35 19 16</inkml:trace>
  <inkml:trace contextRef="#ctx0" brushRef="#br0" timeOffset="72172.7254">16581 4763 0,'-18'-36'16,"18"19"-1,-18 17 1,1 53-16,-1-36 15,0 71-15,18-35 16,-17 18-16,17-1 0,0 1 16,0 52-16,17-52 15,36 17 1,-17-35-16,34 0 16,-52-35-16,52 17 15,-52-35-15,35 18 16</inkml:trace>
  <inkml:trace contextRef="#ctx0" brushRef="#br0" timeOffset="72361.9927">16845 5186 0,'35'53'16,"36"0"-16,-53-18 15,70 18-15,-53-18 16,36 18-16,-54-18 16,19-17-16,-19 0 15</inkml:trace>
  <inkml:trace contextRef="#ctx0" brushRef="#br0" timeOffset="72566.9201">17127 5115 0,'-35'0'15,"17"18"1,-17 17-16,-18 36 16,36-36-16,-19 71 15,36-53-15,0-18 0,18 18 16,0-35-16,-1-18 15,19 0-15</inkml:trace>
  <inkml:trace contextRef="#ctx0" brushRef="#br0" timeOffset="72836.31">17339 4639 0,'0'35'15,"0"1"-15,0 34 16,0-35-16,0 36 16,18-53-16,17 17 15,-17-17 1,35 17-16,-36-18 15,1-17 1</inkml:trace>
  <inkml:trace contextRef="#ctx0" brushRef="#br0" timeOffset="73051.9193">17568 4745 0,'18'18'15,"-18"-1"-15,0 18 16,-18 1-16,18-19 16,0 1-16,0 0 0,0-1 15,0 1-15,18 0 16,0-1-16,-1-17 16,19 18-1,-1-36-15,-18 1 16</inkml:trace>
  <inkml:trace contextRef="#ctx0" brushRef="#br0" timeOffset="73223.1361">17727 4657 0,'18'0'15,"-1"17"-15,1 19 16,-18-19-16,18 1 0,-1 35 15,-17-18 1,-17 36-16,-1-36 16,18 0-16</inkml:trace>
  <inkml:trace contextRef="#ctx0" brushRef="#br0" timeOffset="73401.6234">18027 5380 0,'-18'53'16,"-17"0"-1,0 0 1,-1-18-16,-52 18 16,71-36-1</inkml:trace>
  <inkml:trace contextRef="#ctx0" brushRef="#br0" timeOffset="74052.8293">18380 4992 0,'-36'0'16,"19"0"-16,-1 35 15,18 0-15,0 36 16,18-36-16,-1 0 15,19-17-15,-19 17 0,54-17 16,-36 0 0,-17-18-16,35-36 15,-36 19-15,1-1 16,0-17-16,-18 17 0,0-35 16,0 36-16,0-19 15,0 54 1,17 70-16,1 18 15,0-35-15,-18-1 16,17 54-16,-17-71 16,0-1-16,0-16 0,-17-19 15,-1 1-15,-17 0 16,17-18-16,-17-18 16,17 0-16,-17 1 0,-18-54 15,35 36-15,1-18 16</inkml:trace>
  <inkml:trace contextRef="#ctx0" brushRef="#br0" timeOffset="74297.0261">18750 4604 0,'0'17'16,"0"54"-1,18 0-15,-1-19 16,-17-16-16,18-19 0,17 19 16,-17-19-1,0-17-15,-18-17 16</inkml:trace>
  <inkml:trace contextRef="#ctx0" brushRef="#br0" timeOffset="74496.5367">18997 4692 0,'18'18'0,"17"-18"16,-35 17-16,0 19 15,0-1-15,-18 0 16,1-17-16,-1 17 15,18-17-15,18-1 16,-1-17-16,19 18 16,-19-18-16,36 0 15,-35-18-15</inkml:trace>
  <inkml:trace contextRef="#ctx0" brushRef="#br0" timeOffset="74697.869">19279 4621 0,'18'36'16,"0"17"0,-18-18-16,0-17 0,0 34 15,0 1 1,-18-17-1,0-36-15,1 17 0</inkml:trace>
  <inkml:trace contextRef="#ctx0" brushRef="#br0" timeOffset="75021.1464">19420 4410 0,'36'35'16,"-19"-17"-1,19 17-15,-1 18 0,53 53 16,-53-36-16,36 71 15,-53-52-15,-1-19 16,-17 1-16,-17 70 16,-1-71-16,0-17 0,-17 0 15,-18 18 1,35-54-16,1 1 0,-1 0 16,1-18-16</inkml:trace>
  <inkml:trace contextRef="#ctx0" brushRef="#br0" timeOffset="75588.9281">20285 5239 0,'0'17'16,"-18"-17"-16,18 36 15,-35 17 1,17-18-16,1 35 15,-1-52-15,0 17 0,-17 1 16</inkml:trace>
  <inkml:trace contextRef="#ctx0" brushRef="#br0" timeOffset="75805.2861">20761 5362 0,'18'0'0,"-1"0"15,19 0 1,-1 0-16</inkml:trace>
  <inkml:trace contextRef="#ctx0" brushRef="#br0" timeOffset="75953.9501">21167 5362 0,'17'0'16,"1"0"-16,0 0 15,-1-17-15,19 17 16</inkml:trace>
  <inkml:trace contextRef="#ctx0" brushRef="#br0" timeOffset="76081.6005">21537 5380 0,'18'-18'15,"-1"1"1</inkml:trace>
  <inkml:trace contextRef="#ctx0" brushRef="#br0" timeOffset="76225.3237">21749 5380 0,'17'0'15,"1"-18"1,0 18 0</inkml:trace>
  <inkml:trace contextRef="#ctx0" brushRef="#br0" timeOffset="76527.5048">22313 5345 0,'0'0'0,"0"17"0,-17 36 15,-19-18-15,-34 18 16,34-17-16,-16-19 16,16 1-16,1 0 0,-18-1 15</inkml:trace>
  <inkml:trace contextRef="#ctx0" brushRef="#br0" timeOffset="77389.0735">22895 4480 0,'-17'0'16,"-1"18"-16,-17 35 15,35-18 1,-18 71-16,18-35 15,-18-1-15,18 1 0,0-1 16,0 1-16,36 35 16,-19-54-16,36 37 15,-17-54-15,16 0 16,-16-17-16,-19-18 16</inkml:trace>
  <inkml:trace contextRef="#ctx0" brushRef="#br0" timeOffset="77583.7756">23072 5027 0,'17'18'16,"1"-1"-16,70 36 16,-35-17-16,71 16 15,-72-16 1,1-19-16,18 36 15,-53-35-15,-1 0 16</inkml:trace>
  <inkml:trace contextRef="#ctx0" brushRef="#br0" timeOffset="77784.8802">23460 4957 0,'-53'17'0,"0"36"16,0 18-1,0 34-15,35-69 16,18 34 0,18-34-16,0-1 15,-1-35-15</inkml:trace>
  <inkml:trace contextRef="#ctx0" brushRef="#br0" timeOffset="78211.4019">23601 4374 0,'-35'0'16,"17"53"-16,0-17 16,18 52-1,0-35-15,0-18 0,18 18 0,0-18 16,17 1-16,0-1 15,0-18-15,1 1 16,-19-18-16</inkml:trace>
  <inkml:trace contextRef="#ctx0" brushRef="#br0" timeOffset="78639.6437">23760 4586 0,'0'18'0,"0"35"16,0-18-16,17 0 16,1-17-16,-18 0 15,18-18-15,-18-18 16,17-17 0,-17-1-16,18-17 15,-1 36-15,19-1 16,-19 18-1,-17 35 1,0-17-16,0 17 16,0-17-16,0 0 15,0-1 1,18-17-16,0-17 16,-1-19-1,-17 19-15,36-1 16,-19 18-16,-17 18 15,18-18-15,-1 35 16,-17-17-16,18 35 16,0-36-1,-18 1 1</inkml:trace>
  <inkml:trace contextRef="#ctx0" brushRef="#br0" timeOffset="78819.4285">24183 4463 0,'35'17'16,"0"36"-16,-17-18 16,17 36-16,-35-36 15,0 36-15,-17-36 16,-19 53-16,1-35 15,18-17-15</inkml:trace>
  <inkml:trace contextRef="#ctx0" brushRef="#br0" timeOffset="78991.4847">24465 5203 0,'0'18'0,"-17"35"16,-1-35-16,0 17 16,-35 0-1,18-17-15,0-18 0</inkml:trace>
  <inkml:trace contextRef="#ctx0" brushRef="#br0" timeOffset="79691.6994">24888 4992 0,'0'-18'16,"-17"18"-1,17 18 16,17 35-31,1-36 16,-18 1-16,18 0 0,-1-1 16,19 1-16,-19-18 15,19-18 1,-19 1-16,19-19 16,-19 1-16,-17 17 0,0 1 15,18-1-15,-1 36 16,1 52-1,0 1-15,-18-1 16,17-17-16,1 18 0,17 70 16,-35-88-16,18 35 15,-18-70-15,-18 17 16,1-35-16,-36-18 16,17 1-16,-34-36 15,35 18-15,-18-18 16,17 17-16,19 1 15</inkml:trace>
  <inkml:trace contextRef="#ctx0" brushRef="#br0" timeOffset="79970.084">25277 4463 0,'-18'-18'16,"0"18"0,1 53-1,17-18-15,17 53 16,-17-35-16,36 36 15,-19-54-15,18-18 16,1 19-16,-19-36 16</inkml:trace>
  <inkml:trace contextRef="#ctx0" brushRef="#br0" timeOffset="80386.4777">25471 4621 0,'0'36'16,"0"-19"-16,0 19 16,17-19-16,1-17 31,-18-17-31,0-19 16,17 19-16,1-19 15,-18 19 1,35 17-16,-17 0 15,-18 17 1,0 19-16,0-19 16,0 1-16,18 0 15,-1-36 17,1 18-32,17-35 15,-17 17-15,17 0 16,-17 18-16,17 0 15,-17 18-15,-18 17 16,0-17 0,0 0-16,0 17 15,0-17-15,0-1 16</inkml:trace>
  <inkml:trace contextRef="#ctx0" brushRef="#br0" timeOffset="80582.3053">25929 4480 0,'35'18'16,"1"17"0,-1 18-1,0 0-15,-35 18 16,0-36-16,-17 35 15,-19-34 1,19-19-16</inkml:trace>
  <inkml:trace contextRef="#ctx0" brushRef="#br0" timeOffset="81404.2511">26123 4304 0,'0'-18'15,"0"36"17,0 0-32,35 52 15,1-35-15,17 89 16,-36-71-16,54 70 15,-53-52-15,17 52 16,-18-52-16,-17 52 16,0-70-16,-35 35 15,18-35-15,-1-35 16,0 17-16,1-17 16,-36 35-16,17-36 15</inkml:trace>
  <inkml:trace contextRef="#ctx0" brushRef="#br0" timeOffset="82978.0684">26511 4198 0,'18'0'15,"0"0"1,17 0-16,0 0 16,36 18-16,-18-1 15,-1 36-15,-34-35 16,-18 17-16,0-17 15,-53 35 1,36-36-16,-72 54 16,54-36-16,0 36 15,17-36-15,18 36 16,18-36-16,35 35 16,-18-34-16,36 17 15,-36-36-15,0 36 16,-17-35-16,-18 35 15,0-18-15,-18 18 16,0-18-16,18 36 16,-17-18-16,34 17 15,1-34-15,17 16 16,1-16 0,-1 17-16,-17-36 15,-1 19-15,-52-19 16,-18-17-1,18 0-15,-53 0 16,35 0 0,-53 0-16</inkml:trace>
  <inkml:trace contextRef="#ctx0" brushRef="#br0" timeOffset="83978.8899">11853 4621 0,'-17'0'16,"-1"-17"-16,-17 17 0,0 17 15,-36 1 1,36 0-16,17 17 0,0-17 0,1 35 15,17-18 1,0 0-16,17 0 0,1 1 16,17 17-16,-17-18 15,17-18-15,-17 19 0,17-19 16,0 54-16,-35-36 16,0 18-16,0-18 15,-17 1-15,-36 34 16,35-34-16,-17-1 0,0-18 15,17 1-15,-35 17 16,35-17-16,1 17 16,17-17-16,17 0 15,1 34-15,0-16 16,-1-19-16,19 54 16,-19-18-16,-17 35 15,0 0 1,18-52-16,-18 16 15,18-34-15,-18 0 0,53-1 16,-36-17-16,36 0 16,-18 0-16,1-17 0</inkml:trace>
  <inkml:trace contextRef="#ctx0" brushRef="#br0" timeOffset="111878.8715">3422 7214 0,'18'0'31,"-1"36"-31,1 52 16,0-18-16,-18 1 15,0 70-15,0-70 16,0 17 0,0-71-16,0 19 15,-18-54-15,18-35 16,0 0-1,18 0-15,-18 0 0,0-52 16,17 52-16,1-36 16,-18 54-16,35 18 15,-17 34 1,-1 36-16,-17 0 16,0 0-16,0-18 15,18 53-15,-18-70 0,18 0 16,-1-18-1,1 0-15,0-18 0,17-35 16,-18 18-16,1-18 16,35-18-16,-35 18 15,35 1-15,-36 34 16,1 36 0,-18-1-16,0 89 15,0-53-15,-18 53 16,18-53-16,0 0 0,0-18 15,35 35-15,-17-52 16,0 17-16,-1-17 0,54-18 16,-53 0-1,17 0-15,0 0 16,-17-18-16</inkml:trace>
  <inkml:trace contextRef="#ctx0" brushRef="#br0" timeOffset="112242.5483">4357 7479 0,'17'0'16,"19"-18"-1,-1 18-15,0 0 0,1 0 16,16 0-16,-16-17 0,17 17 16,-18 0-16,-35 17 15,18-17-15</inkml:trace>
  <inkml:trace contextRef="#ctx0" brushRef="#br0" timeOffset="112369.8554">4463 7691 0,'53'0'16,"17"-18"0,-17 0-16,-18 18 15,-17-17-15</inkml:trace>
  <inkml:trace contextRef="#ctx0" brushRef="#br0" timeOffset="113871.2009">5221 7267 0,'0'71'16,"0"-18"-16,0 0 16,18 70-16,-18-52 15,0-18-15,0-1 16,0-16-16,0-19 0,17 19 15,-17-54-15,0-35 16,18-35 0,-18 35-16,18-70 15,-18 70-15,35-36 16,-17 54-16,-1 18 16,1 34-16,0 36 15,-18-18 1,0 71-16,17-71 15,1 36-15,-1-36 16,19-35-16,-19 0 16,19-35-16,-19 0 15,19-36 1,-36 36-16,35-36 16,-18 36-16,19 0 15,-19 35-15,-17 53 16,0 0-16,18 52 15,-18 1 1,18-53-16,-18 0 16,17 0-16,1-18 15,-18-17-15,18-18 16</inkml:trace>
  <inkml:trace contextRef="#ctx0" brushRef="#br0" timeOffset="114387.9785">5962 7761 0,'35'0'15,"1"0"1,-19 0-16,18 0 16,36-18-16,-36 18 0,36-17 15,-54 17-15,1-18 16</inkml:trace>
  <inkml:trace contextRef="#ctx0" brushRef="#br0" timeOffset="114571.0699">6103 7532 0,'0'53'16,"0"-18"-16,0 18 16,0 35-16,0-53 15,0 18-15,18-17 16,-1-1-16,1-17 15,0-1-15,-1 1 0,1-18 0</inkml:trace>
  <inkml:trace contextRef="#ctx0" brushRef="#br0" timeOffset="114894">6385 7885 0,'0'35'0,"18"-17"15,-36-36 17,1-35-17,17 35-15,-18-17 16,18-18-16,18 18 16,17 17-16,-17 1 0,17-1 15,35 18-15,-34 0 16,-19 0-16,1 18 15,0-1-15,-1 1 16,-17-1-16,0 1 0,18 17 16,-36-35-16,18 18 0,-17-18 15,-1 0 1</inkml:trace>
  <inkml:trace contextRef="#ctx0" brushRef="#br0" timeOffset="115394.135">6703 7743 0,'0'0'0,"-18"18"0,18 0 15,0-1 1,-17 19 0,17-19-16,0 1 0,35 17 15,-35-17-15,35 17 16,-17-35-1,17 18-15,-17-18 16,-1-35 0,-17 17-1,0 0-15,0 1 0,0-19 16,-17 1-16,-1 35 16,0-18-16,1 18 15,-1-17 1,18 34-16,18 19 15,-1-1 1,-17-17-16,18-1 16,0 1-16,17 0 15,-17-1-15,17-17 16,-18 0-16,1 0 16</inkml:trace>
  <inkml:trace contextRef="#ctx0" brushRef="#br0" timeOffset="115561.9882">6985 7796 0,'0'36'16,"0"-19"-16,18 1 16,-1 0-16,-17-1 15,36 1 1,-19-18-16</inkml:trace>
  <inkml:trace contextRef="#ctx0" brushRef="#br0" timeOffset="115677.5709">6985 7532 0</inkml:trace>
  <inkml:trace contextRef="#ctx0" brushRef="#br0" timeOffset="115933.1016">7214 7990 0,'0'18'16,"-17"-18"-16,17-18 15,17-17-15,-17 0 16,18 17-16,17-52 16,-35 52-16,18-17 0,17 17 15,-17 36 1,-1 17 0,-17 0-16,18 1 0,0-1 15,-1 0-15,1-17 16,0-1-16</inkml:trace>
  <inkml:trace contextRef="#ctx0" brushRef="#br0" timeOffset="120732.0887">12188 7144 0,'0'35'15,"0"53"1,0-35-16,0 0 0,0 0 16,0 35-1,0-53-15,0 1 16,0-72-1,0-34 1,18 17-16,-18-35 16,18 35-16,-1-35 15,1 52-15,17 1 16,-17 35-16,0 35 16,-1 1-16,1 34 15,-18-17-15,18 0 16,-18-35-1,17-1-15,1-17 16,-1-35-16,19 17 16,-1-52-16,-17 35 15,35-18-15,-36 17 16,1 1 0,-1 35-16,-17 18 15,18-1-15,-18 54 16,0-36-16,18 53 15,-18-52-15,17 17 16,-17-36-16,18 19 16,-18-19-16</inkml:trace>
  <inkml:trace contextRef="#ctx0" brushRef="#br0" timeOffset="121112.0599">12912 7497 0,'17'0'15,"1"0"-15,17 0 16,1 0-1,16-18-15,-34 18 16,17 0 0,-17 0-16</inkml:trace>
  <inkml:trace contextRef="#ctx0" brushRef="#br0" timeOffset="121294.8784">13035 7285 0,'0'0'0,"0"18"0,-17 17 15,17-18-15,0 54 16,0-36-16,17 53 16,-17-52-16,18-1 0,-18-17 15,17 17-15,-17-17 16</inkml:trace>
  <inkml:trace contextRef="#ctx0" brushRef="#br0" timeOffset="121639.4248">13229 7638 0,'35'-18'16,"-17"0"-16,35 1 15,-35-1-15,-1-17 16,1 17-16,-18 1 0,-18-1 16,-17 18-1,17 0-15,1 0 16,-1 18-16,0-1 15,1 1-15,17-1 16,0 1-16,17 17 0,1-17 16,0 0-16,35-1 15,-36 1-15,1-18 0,17 18 16,-17-18 0</inkml:trace>
  <inkml:trace contextRef="#ctx0" brushRef="#br0" timeOffset="121939.3673">13635 7479 0,'-53'0'16,"18"18"-1,17-1 1,18 1-16,0-1 15,18 1-15,17 0 16,0-1-16,-17 1 16,0 0-16,17-1 15,-35 1-15,0 0 16,-18-1-16,1 1 16,-19-18-16,1 0 15,17 0-15,-17 0 16,17 0-16</inkml:trace>
  <inkml:trace contextRef="#ctx0" brushRef="#br0" timeOffset="122129.5272">13776 7567 0,'53'-18'16,"0"1"0,-18-1-16,-17 18 15</inkml:trace>
  <inkml:trace contextRef="#ctx0" brushRef="#br0" timeOffset="122396.3123">13829 7338 0,'0'17'0,"-18"19"16,18-19-1,0 54-15,0-36 16,-17 71-1,34-71-15,1 18 16,17-18 0,-17-17-16,35-18 15,-18 0-15,0-18 0,1 1 16,-19-1-16</inkml:trace>
  <inkml:trace contextRef="#ctx0" brushRef="#br0" timeOffset="124992.6984">14711 7338 0,'17'0'47,"1"0"-47,17 0 0,36-18 15,-36 18-15,1 0 16,34 0-16,-35 0 16,-17 0-1,-36 18-15</inkml:trace>
  <inkml:trace contextRef="#ctx0" brushRef="#br0" timeOffset="125605.4991">14781 7514 0,'18'0'15,"0"0"1,-1 0-1,19 0-15,-1 0 16,-17 0-16,17 18 16,-18-18-16,1 0 15</inkml:trace>
  <inkml:trace contextRef="#ctx0" brushRef="#br0" timeOffset="125815.4884">15540 7355 0,'53'-17'16,"17"-1"-16,36-17 15,-71 35-15,36-18 16,-53 18-1,-1 0-15</inkml:trace>
  <inkml:trace contextRef="#ctx0" brushRef="#br0" timeOffset="125988.8412">15540 7461 0,'18'18'0,"17"-18"16,35 18-16,-17-36 15,53 0-15,-71 18 16,1-17-16,-1 17 16,-53 0-1</inkml:trace>
  <inkml:trace contextRef="#ctx0" brushRef="#br0" timeOffset="126206.912">15575 7091 0,'18'88'16,"-1"36"-16,-17 17 16,18-88-16,17 70 15,-35-70-15,53 17 16,-53-52-16,18-18 15,0-35 1</inkml:trace>
  <inkml:trace contextRef="#ctx0" brushRef="#br0" timeOffset="126388.7054">15734 7108 0,'35'89'15,"-17"-1"1,17 35 0,-17-70-16,-1 0 0,1 18 15,0-1 1,-1-52-16,1 0 16</inkml:trace>
  <inkml:trace contextRef="#ctx0" brushRef="#br0" timeOffset="126617.9361">16051 7303 0,'36'-18'16,"-19"18"-1,19 0-15,34-18 16,-17 1-16,0-1 16,-18 18-16,-17-18 15</inkml:trace>
  <inkml:trace contextRef="#ctx0" brushRef="#br0" timeOffset="126790.1188">16122 7108 0,'35'106'15,"-17"-53"-15,-18 0 0,35 71 16,-35-54-16,18 36 16,-1-71-1,-17 1-15,18-1 16</inkml:trace>
  <inkml:trace contextRef="#ctx0" brushRef="#br0" timeOffset="127066.3994">16369 7514 0,'35'-17'15,"-17"17"-15,17-36 16,0 19-16,1-1 15,-19 0 1,1 1-16,-36 17 16,-17-18-16,17 18 15,-35 35-15,36-35 16,-1 18-16,1 17 16,-1-17-16,18 17 15,18-17-15,-1-1 16,18 1-16,18 0 15,-35-18-15</inkml:trace>
  <inkml:trace contextRef="#ctx0" brushRef="#br0" timeOffset="127311.5386">16686 7373 0,'-17'18'16,"-1"-1"-1,18 19 1,18 17-16,-1-36 16,19 1-16,-1 17 15,-17-17 1,-36-1 0,-17-17-1,-18 0 1,35 0-16</inkml:trace>
  <inkml:trace contextRef="#ctx0" brushRef="#br0" timeOffset="127456.3332">16916 7373 0,'35'0'16,"-17"-18"-16,17 18 0,-17-17 15,-1-18 1</inkml:trace>
  <inkml:trace contextRef="#ctx0" brushRef="#br0" timeOffset="127622.4059">16933 7144 0,'0'0'0,"0"35"0,0 0 0,36 54 15,-19-37-15,19 54 16,-19-53-16,18 35 16,-17-35-1,-18-35-15</inkml:trace>
  <inkml:trace contextRef="#ctx0" brushRef="#br0" timeOffset="128579.7866">18027 7391 0,'0'0'0,"0"17"15,35-34 1,1 17-16,16-36 16,-16 19-1,-19-1-15,1-35 16,-18 36-16,-18-36 15,1 35-15,-54 0 16,36 18-16,-18 36 16,18-1-16,17 36 15,18-36-15,35 53 16,1-53-16,69 1 16,-52-19-16,71 18 15,-71-35-15,17 0 16,-52-17-16,0-1 15,-18 1 1,0-36-16,-18 35 16,0-17-16,18 17 15,18 18 1,0 0-16,52 18 16,-17-1-16,35 1 15,-35 0-15,0-1 16,-18 1-16,18 0 15,-35-18-15,0 0 16</inkml:trace>
  <inkml:trace contextRef="#ctx0" brushRef="#br0" timeOffset="128752.511">18821 7250 0,'-18'0'16,"0"35"-1,-34 18 1,16 17-16,36-34 16,-17 17-16,17-18 15,35 0-15,-17-17 16</inkml:trace>
  <inkml:trace contextRef="#ctx0" brushRef="#br0" timeOffset="129252.6386">19085 7250 0,'-53'0'16,"0"35"-16,18-17 16,18 52-1,17-35-15,0 1 0,17-1 0,36 18 16,-18-36-1,-17-17-15,53 0 16,-54-17-16,1-1 0,-1-17 16,-17 0-16,0-18 15,-17 35 1,-1 0-16,18 36 31,0 35-31,18-35 16,-1-1-16,19 36 15,-19-35-15,1-18 16,-18-18 0,0-17-1,0 0-15,0-1 16,18 19-16,-1-1 16,1 18-1,-18 18 1,18-18-16,-18 17 0,17 1 15,-17 0 1,18-1-16,-18 1 16,0 0-1,18-18-15,-1 0 16</inkml:trace>
  <inkml:trace contextRef="#ctx0" brushRef="#br0" timeOffset="129631.1827">19509 7408 0,'17'53'16,"-17"-17"-16,18 52 16,0-35-16,-1 35 0,1-35 15,-18-18-15,0 0 16,0-17-16,0 0 0,-18-18 15,1-18 1,17-70-16,-18 35 16,18-53-16,0 35 15,35-70 1,-17 88-16,17-17 16,0 52-16,1 18 15,-19 18-15,19 35 16,-36-18-16,0 0 15,-18 1-15,0-1 0,1 0 16,-1-17-16,0-1 16,1-17-16,-1 18 0,0-18 15,18-18-15,0-17 16</inkml:trace>
  <inkml:trace contextRef="#ctx0" brushRef="#br0" timeOffset="129846.9904">19791 6932 0,'0'88'0,"17"0"15,-17-35-15,18 53 16,-18 0-1,0-53-15,0 35 16,18-35-16,-18-18 16</inkml:trace>
  <inkml:trace contextRef="#ctx0" brushRef="#br0" timeOffset="130280.9486">19950 7426 0,'17'0'0,"1"0"16,0 0-16,-1 0 0,18 0 16,-17-18-1,0 1-15,-1-1 16,-17 0-16,-17-17 16,-1 18-16,-17-1 15,17 18-15,1 18 16,-1-1-16,18 54 15,0-54-15,35 54 16,-17-53-16,35 17 16,-18-18-16,36-17 15,-54-17-15,36-1 16,-35 1-16,35-19 16,-36 19-16,19 17 15,-19 0 1,18 35-16,-35-17 15,18 17-15,-18-18 16,0 19-16,-18-19 16,1-17-16,-18 18 0,17-18 15,-17 0 1,-1 0-16,19 0 0,-36 0 16,35 0-16</inkml:trace>
  <inkml:trace contextRef="#ctx0" brushRef="#br0" timeOffset="130409.2807">20708 7567 0,'-35'-35'15,"0"35"-15</inkml:trace>
  <inkml:trace contextRef="#ctx0" brushRef="#br0" timeOffset="140653.2025">2611 11148 0,'0'-18'16,"0"36"31,52 35-32,-16 0-15,-1 0 16,53 88 0,36 17-16,-71-87 15,0 0-15,70 70 16,-52-88-16,-19-1 0,37 37 15,-54-72 1,0 19-16,18-1 16,-35-18-16,-1-17 15,-34 0 1,-18-35 0,-1 18-16</inkml:trace>
  <inkml:trace contextRef="#ctx0" brushRef="#br0" timeOffset="140972.122">3440 11165 0,'0'-17'16,"-18"17"0,-17 35-1,-1 0-15,-17 54 0,18-19 16,0 1-16,-18 17 0,18 0 16,-18 0-16,-35 106 15,35-123-15,-18 52 16,54-70-16,-1 0 15,18-18-15,0-17 0,0 0 16,18-1-16,17-34 16</inkml:trace>
  <inkml:trace contextRef="#ctx0" brushRef="#br0" timeOffset="141792.9327">4163 11536 0,'0'17'0,"17"-17"16,19 0-16,17 0 16,0 0-16,35 0 15,-53 0 1,36-17-16,-36 17 16,-18 0-16,1 17 15,-36 1 1</inkml:trace>
  <inkml:trace contextRef="#ctx0" brushRef="#br0" timeOffset="141938.2357">4269 11765 0,'17'18'16,"19"-18"0,34 0-1,-52 0-15,17 0 0,-17 0 16,-1 0-16,1 0 0,0 17 0,-1-17 15</inkml:trace>
  <inkml:trace contextRef="#ctx0" brushRef="#br0" timeOffset="143623.3767">5697 9402 0,'0'17'16,"36"-17"-16,-19 0 15,19 0-15,52-35 16,-53 17 0,0 18-16,-17-17 15</inkml:trace>
  <inkml:trace contextRef="#ctx0" brushRef="#br0" timeOffset="144623.5013">5680 9437 0,'0'-18'16,"0"36"-1,0-1 1,17 36 0,1-17-1,-18 34 1,18 18-16,-18-35 16,0 53-1,17 35-15,-17-70 0,18 70 16,-18-71-16,18 54 15,-18-53 1,0 52-16,0-52 16,17 34-16,-17-52 15,18 53-15,-1-53 16,1 53-16,-18-36 16,18 36-1,-18-35-15,0-18 0,0 70 16,0-17-1,0-35-15,0 34 16,-18-52-16,18 53 16,0-53-16,0 53 15,0-53-15,0 53 16,0-53-16,-18 70 16,18-70-16,0 53 15,-17-53-15,-1 53 16,18-54-16,-17 37 15,-1-36 1,18 17-16,-18-17 16,18 18-16,0-54 15,18 19-15,-18 34 16,18 18 0,-18-52-16,17 16 0,-17-16 0,0 70 15,18-53 1,-18-1-16,0 1 0,0 36 15,17 16 1,-17-69-16,0 17 0,0 35 16,0-35-1,0 0-15,0 35 16,0-35-16,0-18 0,0 53 16,0-35-16,18 18 15,-18-36-15,0 35 16,0-52-16,0 17 15,0-17 1,0 17-16,0-17 16,0 0-16,-18-1 15,18 1-15,-17 0 16,17 17 0,0-18-1,17-17 1,19 0-16,-19 0 15,19-17-15,34 17 16,-34 0-16,34 0 16,-35 0-16,1 35 15,-19-17-15</inkml:trace>
  <inkml:trace contextRef="#ctx0" brushRef="#br0" timeOffset="146721.0281">12700 6033 0,'0'17'31,"18"1"-15,17-1-1,0-17-15,0 0 0,1 0 16,34 0-16,-52 0 15,35 0-15,-35 0 16,17 0-16</inkml:trace>
  <inkml:trace contextRef="#ctx0" brushRef="#br0" timeOffset="147604.8009">16880 5927 0,'18'0'16,"17"0"-1,-17 0-15,53-18 16,17 18-1,-53 0-15,18 0 16,-18-18-16,36 18 16,-54 0-16,1 0 15</inkml:trace>
  <inkml:trace contextRef="#ctx0" brushRef="#br0" timeOffset="148443.9514">23178 5768 0,'-18'0'15,"36"0"17,34 0-32,1 0 15,71 0-15,-71 0 16,17 0-16,1 0 15,-54 0-15</inkml:trace>
  <inkml:trace contextRef="#ctx0" brushRef="#br0" timeOffset="152064.3854">6579 11571 0,'-17'0'15,"34"0"16,19 35-15,-1-17-16,35 53 16,-17-36-16,18 35 15,-18-34-15,17 34 16,-34-52-16,34 17 16,-52-17-16,-1-18 15,1 0-15,-36 0 16,1 0-16,-1 0 15</inkml:trace>
  <inkml:trace contextRef="#ctx0" brushRef="#br0" timeOffset="152309.8059">6914 11518 0,'-35'-17'16,"0"34"0,17 18-16,-17 36 15,17-18-15,1-18 16,-1 18-16,0 35 16,1-35-16,17-17 0,0-19 15,0 1-15,0-1 16,17-17-16,19-17 0</inkml:trace>
  <inkml:trace contextRef="#ctx0" brushRef="#br0" timeOffset="152849.1236">7161 11218 0,'18'-17'16,"-36"17"0,1 0-1,-1 17 1,0 19 0,1 34-16,17-35 0,0 36 15,17 0 1,1-36-16,35 18 15,-18-36-15,-17-17 16,53 18-16,-36-36 16,-18 18-16</inkml:trace>
  <inkml:trace contextRef="#ctx0" brushRef="#br0" timeOffset="153026.7561">7338 11342 0,'0'17'16,"0"19"0,0 17-16,0-36 15,17 1-15,1 17 0,0-17 16,-1-1 0,1-17-16</inkml:trace>
  <inkml:trace contextRef="#ctx0" brushRef="#br0" timeOffset="153226.7655">7514 11218 0,'18'18'16,"-1"0"-1,1 35-15,0-18 16,-1 0-16,1 53 15,-18-52-15,18 34 16,-18-52-16,-18-1 16,18 1-16</inkml:trace>
  <inkml:trace contextRef="#ctx0" brushRef="#br0" timeOffset="153945.6214">7003 9384 0,'0'18'31,"-18"17"-16,18 0-15,0 36 16,0-18-16,0-1 16,0 19-16,0 17 15,0 0-15,0 18 0,0 106 16,0-106-16,18-18 16,-18 0-16,35 53 15,-35-105-15,35 34 16,-17-52-16,-1-1 15,1-17-15</inkml:trace>
  <inkml:trace contextRef="#ctx0" brushRef="#br0" timeOffset="154868.8039">7073 12629 0,'-17'0'15,"17"-17"1,0 34 15,0 1-15,0 0-16,-18 35 15,18-18-15,0 71 16,0-36-16,0 89 16,0-53-16,-18 106 15,18-107-15,0 89 16,0-105-16,0 87 16,0-88-16,-17 71 15,17-88 1,0 70-16,0-88 15,0 17-15,0-35 16,17-17-16,1-18 16,-18-35-1</inkml:trace>
  <inkml:trace contextRef="#ctx0" brushRef="#br0" timeOffset="157258.357">8220 11518 0,'0'-17'16,"17"17"0,1 0-16,53 35 15,-36-18 1,0 19-16,53 17 15,-35-36-15,18 36 16,-18-35-16,-36 0 0,19-1 16,-1 18-1,-35-17-15,-18-18 16,1 0 0</inkml:trace>
  <inkml:trace contextRef="#ctx0" brushRef="#br0" timeOffset="157505.2724">8573 11377 0,'-36'18'15,"1"17"1,0 36-1,-1 17-15,19-35 0,-19 35 16,36-18 0,0-34-16,0-1 0,36 0 15,-1-35 1</inkml:trace>
  <inkml:trace contextRef="#ctx0" brushRef="#br0" timeOffset="157777.3339">8767 11183 0,'-18'-18'16,"0"18"-1,1 18-15,-1 17 16,18 1-16,0-19 0,18 1 16,-18 17-16,17-17 0,1-1 15,0 1-15,17 17 16,-18-17-16,1-18 0,17 18 16</inkml:trace>
  <inkml:trace contextRef="#ctx0" brushRef="#br0" timeOffset="158026.9774">8890 11148 0,'0'-18'16,"18"18"-16,-1 0 15,-17 18-15,36-1 16,-36 1-16,0 17 15,0-17-15,0 0 0,-18-1 16,0 1 0,18 17-16,0-17 15,36-1 1,-1-17-16,0 0 16,18-17-16</inkml:trace>
  <inkml:trace contextRef="#ctx0" brushRef="#br0" timeOffset="158216.5571">9190 11148 0,'18'17'16,"-1"1"-16,-17 35 15,0-18-15,0 18 16,-17-35-16,-1 35 15,0-36-15,-17-17 16,17 0-16</inkml:trace>
  <inkml:trace contextRef="#ctx0" brushRef="#br0" timeOffset="158777.1928">8678 9543 0,'-17'-18'31,"17"36"-31,-18-1 16,18 19-16,0 34 15,0-35-15,0 71 16,0-18-16,0 71 16,0-71-1,18 53-15,-18-88 16,17 71-16,-17-89 16,0 53-16</inkml:trace>
  <inkml:trace contextRef="#ctx0" brushRef="#br0" timeOffset="159634.0283">8696 12506 0,'0'18'31,"0"-1"-15,0 1-16,18 52 16,-18-34-16,0 17 15,0 17-15,0 107 16,-18-72-16,18 37 16,-18-19-16,-17 177 15,17-177-15,18 89 16,18-124-16,0 36 15,-1-89-15,19 36 16,-36-36-16,17-18 16,-17 1-16,0-36 15,0 1 17</inkml:trace>
  <inkml:trace contextRef="#ctx0" brushRef="#br0" timeOffset="160168.2947">9772 11748 0,'18'0'16,"-1"0"-1,1 0-15</inkml:trace>
  <inkml:trace contextRef="#ctx0" brushRef="#br0" timeOffset="160308.8806">10054 11800 0,'18'-17'31,"-1"17"-31</inkml:trace>
  <inkml:trace contextRef="#ctx0" brushRef="#br0" timeOffset="160550.992">10372 11836 0,'17'0'0,"1"0"16,-18 17 0,0 1-1,0 0 1,0-1-16</inkml:trace>
  <inkml:trace contextRef="#ctx0" brushRef="#br0" timeOffset="161624.2027">10760 11501 0,'0'17'16,"0"1"-16,17 17 0,19 0 16,-1 1-1,0-19-15,0 19 0,1-1 16,-1-17-16,36 52 15,-36-52-15,18 35 16,-18-36-16,0 1 16,-35 0-16,-17-18 15,-1-18 1</inkml:trace>
  <inkml:trace contextRef="#ctx0" brushRef="#br0" timeOffset="161852.3941">11095 11553 0,'-35'36'16,"-18"17"-1,17 17 1,-17 1-16,18-1 15,18-34 1,17-19-16,0 1 0,17-18 16,1 0-16</inkml:trace>
  <inkml:trace contextRef="#ctx0" brushRef="#br0" timeOffset="162157.9589">11201 11060 0,'-36'17'15,"19"19"1,-1-1-16,18 18 16,18 17-1,-1-52-15,1 17 0,35 18 16,-35-35-16,17-1 16,-17 1-16</inkml:trace>
  <inkml:trace contextRef="#ctx0" brushRef="#br0" timeOffset="162564.361">11377 11289 0,'-18'35'16,"1"0"-1,-1-17 1,36-18-16,-1 0 15,-17-35-15,36 0 16,-1-18 0,-17 0-1,-1 35-15,-17 36 32,18 17-17,-18-17-15,18-1 16,-1-17-1,1 0-15,-18-17 16,35-1-16,-17 0 16,-1 1-16,1 17 15,0 17 1,-1-17-16,-17 18 0,18 17 16,-18-17-16,18 0 15,-18-1-15,-18 1 16,18-1-1</inkml:trace>
  <inkml:trace contextRef="#ctx0" brushRef="#br0" timeOffset="163204.0259">11748 11077 0,'0'-17'0,"0"34"15,17 1 1,1 0-16,-1-1 0,19 18 16,-19-17-16,1 0 0,17 52 15,-35-52-15,18 17 16,-36 0-16,18-17 15,-53 35-15,18-35 16</inkml:trace>
  <inkml:trace contextRef="#ctx0" brushRef="#br0" timeOffset="163676.6077">11201 9631 0,'-18'53'16,"18"-18"-16,-18 0 0,18 54 15,18-37-15,-18 72 16,0-36-16,0 53 16,0-70-1,18 70-15,-1-88 16,-17 0-16</inkml:trace>
  <inkml:trace contextRef="#ctx0" brushRef="#br0" timeOffset="164505.8488">11254 12559 0,'0'18'0,"0"-1"15,0 18 1,17 1-16,1 34 16,-18-17-16,0 18 0,0 88 15,0-54-15,-18 1 16,1 123 0,-1-105-16,0 17 0,1 88 15,-1-123-15,18-18 16,18 71-16,-18-88 15,17 35-15,1-71 16,0 18 0,-1-36-16,1 1 15,-18-36 1,0 1-16</inkml:trace>
  <inkml:trace contextRef="#ctx0" brushRef="#br0" timeOffset="165772.8671">11765 9366 0,'-17'0'16,"34"0"-1,1 18-15,-1-18 0,19 0 16,34-18-1,-52 18-15,17 0 0,-17-17 16,17 17-16,-17-18 16,-1 18-16,-17 18 15,0-1 1,0 1-16,0 17 16,0-17-16,0 17 0,0-17 15,18 52-15,-18-34 16,18 52-16,-18-18 15,0 54 1,17-36-16,-17 88 16,0-70-16,0 124 15,0-125-15,0 125 16,0-125-16,0 90 16,0-90-16,0 72 15,0-71-15,0 70 16,0-88-16,-35 89 15,35-89-15,-18 106 16,18-88-16,0-18 16,0 0-16,0 0 0,0 89 15,0-89-15,18 88 16,-18-88 0,0 89-16,0-71 15,0 70 1,0-70-16,0 70 15,0-88-15,0 1 0,0-1 16,0 71-16,0-89 16,0 1-16,0-18 0,0 17 15,0 54-15,0-72 16,18-16-16,-18 17 16,0-18-16,17 0 0,-17 36 15,0-36-15,18 0 16,-18 1-16,0-1 15,0-17-15,-18-1 16,18 1 0,0-1 15,-17 1 31,-19 0-46,19-18-16,-36 17 16,18-17-16,-18 18 15,0-18-15,-18 18 16,1-1-16,17-17 0,-53 18 16,71 0-16</inkml:trace>
  <inkml:trace contextRef="#ctx0" brushRef="#br0" timeOffset="184532.1877">6332 15505 0,'-17'0'31,"34"0"47,1 0-62,0 0 0,35 0-16,-18 17 15,53-17-15,-17 0 16,52 18 0,-35-18-16,0 0 0,106 0 15,-88 0-15,-17 0 16,122 0-16,-123 0 15,1 0-15,-1 0 0,53 0 16,-88 0-16,0 0 16,35 0-1,-53 0-15,0 0 16,-52-18 0,-18 18-1</inkml:trace>
  <inkml:trace contextRef="#ctx0" brushRef="#br0" timeOffset="185019.3245">6685 15205 0,'-17'0'16,"-1"0"-1,-17 0-15,17 0 16,-53 35 0,36 0-16,-53 1 15,53-1-15,-54 18 16,54-18-16,0-17 15,17-1-15,1 19 0,17-1 16,17-17-16,71-1 16,-35 1-16,53 17 15,-35-35-15,35 35 16,-53-17-16,35 17 16</inkml:trace>
  <inkml:trace contextRef="#ctx0" brushRef="#br0" timeOffset="185676.947">8378 15469 0,'0'36'0,"0"-1"15,-17 0 1,17-17-16,0 35 16,0-36-1,0-34-15,17-19 16,1-34-1,0 35-15,-1-36 16,-17 53-16,36-17 16,-19 35-16,1 35 15,-18-17-15,18 17 16,-18 18-16,0-17 16,17-19-16,-17 18 15,18-35-15,0 0 16,-18-35-1,35 0-15,-18 0 16,1 17-16,17 0 16,-17 1-16,0 17 0,-1 35 15,-17 0 1,0 1-16,0 34 16,18-35-16,-18 1 0,0-1 15,18-17-15</inkml:trace>
  <inkml:trace contextRef="#ctx0" brushRef="#br0" timeOffset="186460.8152">9560 15452 0,'-35'0'16,"-18"0"-1,35 17-15,1-17 0,-1 0 16,18 18 0,53-18-1,18 18 1,34-18-16,125 17 15,-142-17 1,106 18-16,-88-18 16,141 18-1,-141-18-15,88 0 16,-106 0-16,35 0 16,-70 0-16,0 0 15,-35 0-15,-36 0 31,1 0-15,17-18-16</inkml:trace>
  <inkml:trace contextRef="#ctx0" brushRef="#br0" timeOffset="186811.6162">10813 15311 0,'53'17'16,"17"18"-1,36 1 1,-35-19-16,-19 19 0,72-1 15,-36 0 1,-70-17-16,35 0 16,-53-1-16,0 1 15,-18-18-15,0 17 0,-17 1 16,-35 17 0,-19 1-16,54-1 0,0-17 15,-18 17 1,35 0-16,1-17 0,17 17 15</inkml:trace>
  <inkml:trace contextRef="#ctx0" brushRef="#br0" timeOffset="192080.0663">12665 9419 0,'0'-17'47,"0"34"16,0 1-48,0-1 1,0 1-16,0 0 16,0-1-16,0 36 15,17-35-15,-17 17 16,0 0-16,0 1 0,18 87 16,-18-52-16,0 17 15,18 0-15,-18 124 16,17-106-16,-17 70 15,18-88-15,-18-17 0,18 17 16,-1 53 0,-17-70-16,18-18 0,-18 17 15,17 36-15,-17-53 16,18 35-16,-18-35 16,0 0-1,0-18-15,18 0 16,-18-17-1</inkml:trace>
  <inkml:trace contextRef="#ctx0" brushRef="#br0" timeOffset="192706.2304">12453 9666 0,'-18'18'16,"18"-1"-16,0-34 31,18-1-15,-18 0-1,18-17-15,17-18 16,-17 18-16,-1-18 15,1 35-15,0-17 16,-1 18-16,1-19 16,-18 19-16,17 17 15,1 0 1,0 17-16,17 36 16,-17-18-16,17 36 15,-17-36-15,17 18 16,-18-18-16,19 1 15,-19-36-15,1 17 16</inkml:trace>
  <inkml:trace contextRef="#ctx0" brushRef="#br0" timeOffset="194501.9529">12506 11924 0,'0'18'15,"0"34"1,0-34-16,18 70 16,-18-52-16,0 52 15,0-53 1,0 0-16,0-17 0,0 0 16,0-1-16,-18-17 15,18-17-15,-18-19 16,18 1-16,0-53 15,0 35-15,18-35 16,0 52 0,-1-34-16,1 52 15,0 1-15,-1 17 16,1-18-16,-1 18 0,1-18 0,17 36 16,-17 0-16,-18-1 15,18 71-15,-1-52 16,-17 70-1,18-18-15,0-35 16,-1 17-16,-17-34 16,18-19-16,-18 18 15,17-17-15</inkml:trace>
  <inkml:trace contextRef="#ctx0" brushRef="#br0" timeOffset="194753.0293">12929 12294 0,'0'18'16,"18"17"-1,17-35-15,1 36 16,-1-19-16,-18 1 16,19-18-16,-1 35 0,-17-17 15,-1-18-15</inkml:trace>
  <inkml:trace contextRef="#ctx0" brushRef="#br0" timeOffset="194936.0043">13141 12259 0,'-18'18'16,"-17"-1"-16,-18 36 0,0 18 16,36-36-16,-1-17 15,18 17-15,-18 0 16,18-17-16,0 0 15</inkml:trace>
  <inkml:trace contextRef="#ctx0" brushRef="#br0" timeOffset="196037.8377">12788 12982 0,'-17'0'16,"17"18"0,0 0-1,0-1-15,0 18 16,0 54-1,0 87 1,0-35-16,-18 36 16,18-89-16,-18 106 15,18-106-15,0 0 16,-17 89-16,17-89 16,0 35-1,0-52-15,17-18 16,-17-18-16,0 35 0,18-52 15,-18 0-15,0-1 16,0 1-16,0 0 47,18-18-31,-1 0-1</inkml:trace>
  <inkml:trace contextRef="#ctx0" brushRef="#br0" timeOffset="196426.2529">12488 14499 0,'18'0'16,"-18"18"-16,18-1 0,-1 19 15,1-19-15,35 54 16,-36-36-16,1 0 0,53 36 15,-54-36 1,19 1-16,-19-19 16,18 1-16,-17-18 15,0-18-15,35-52 16,-18 34-16,-17-17 0,52-35 16,-52 53-16,-1 0 15,1-1 1,0 36-16</inkml:trace>
  <inkml:trace contextRef="#ctx0" brushRef="#br0" timeOffset="215646.0228">14693 10760 0,'-17'0'32,"34"0"-17,1 0 1,17 17 0,-17-17-16,35 0 15,-18 0-15,18 0 0,53 0 16,-53 0-16,52-17 15,-34 17-15,17 0 16,-35 0-16,18 17 16,-36-17-16,0 0 15,-17 0 1,-18-17-16,-18 17 16</inkml:trace>
  <inkml:trace contextRef="#ctx0" brushRef="#br0" timeOffset="216124.3043">15787 10672 0,'17'17'15,"19"1"1,-19-1-16,89 54 15,-71-53-15,36 17 16,-36-17-16,36 17 16,-53-18-1,-1 1-15</inkml:trace>
  <inkml:trace contextRef="#ctx0" brushRef="#br0" timeOffset="216347.5417">16087 10566 0,'-53'17'15,"17"19"-15,-69 52 16,87-35-16,0-18 15,1 36-15,34-1 16,1-35-16,0-35 16</inkml:trace>
  <inkml:trace contextRef="#ctx0" brushRef="#br0" timeOffset="216624.6409">16210 10354 0,'0'53'16,"0"0"-1,0-18-15,0 0 16,0 1-16,18-19 16,-18 1-16,17-18 15,1 18-15</inkml:trace>
  <inkml:trace contextRef="#ctx0" brushRef="#br0" timeOffset="216842.9568">16369 10372 0,'18'0'16,"-18"17"-16,0 1 16,0 35-1,0-35-15,0 17 16,0-18-16,0 1 0,0 0 15,0-1-15,0 1 16,-18-18-16</inkml:trace>
  <inkml:trace contextRef="#ctx0" brushRef="#br0" timeOffset="217169.2732">16492 10283 0,'18'-17'16,"0"17"-16,-1 0 15,1 0-15,35-18 16,-36 18-16,19 0 0,-19 0 16,1 0-1,-36 0-15</inkml:trace>
  <inkml:trace contextRef="#ctx0" brushRef="#br0" timeOffset="217319.7442">16563 10372 0,'18'35'16,"-1"0"-1,-17-17 1,0 0-16,0 17 15,0-18-15</inkml:trace>
  <inkml:trace contextRef="#ctx0" brushRef="#br0" timeOffset="218032.7686">16492 10513 0,'0'-18'15,"18"18"1,-18-17-16,18 17 15,-18 17 17,0 1-17,0-1-15,0 1 16,0 0-16,-18 17 0,18-17 0,-18-1 16,18 1-16</inkml:trace>
  <inkml:trace contextRef="#ctx0" brushRef="#br0" timeOffset="218270.2176">16828 10795 0,'141'0'16,"17"0"-1,-69 0-15,-19-18 0,54 18 16,-71 18 0,-36-18-16</inkml:trace>
  <inkml:trace contextRef="#ctx0" brushRef="#br0" timeOffset="218649.129">16016 11465 0,'18'18'16,"-1"-18"-1,-17 18-15,18-1 16,0-17-16,-18 18 16,17 17-16</inkml:trace>
  <inkml:trace contextRef="#ctx0" brushRef="#br0" timeOffset="218771.0646">16104 11871 0,'0'18'0,"0"-1"16,18 19 0,0-19-16</inkml:trace>
  <inkml:trace contextRef="#ctx0" brushRef="#br0" timeOffset="218914.3165">16157 12118 0,'0'18'15,"0"-1"1,18 1 0,-18 17-1,18-35-15</inkml:trace>
  <inkml:trace contextRef="#ctx0" brushRef="#br0" timeOffset="219011.0157">16157 12294 0,'0'18'15,"18"0"-15,-18-1 16</inkml:trace>
  <inkml:trace contextRef="#ctx0" brushRef="#br0" timeOffset="219394.4531">14711 13018 0,'88'0'0,"36"-18"16,34 0-1,1 1 1,35-19 0,-159 36-16</inkml:trace>
  <inkml:trace contextRef="#ctx0" brushRef="#br0" timeOffset="219677.1526">15699 12912 0,'53'35'15,"52"18"-15,1 0 16,-18 0 0,-35-36-16,0 19 15,-17-19 1</inkml:trace>
  <inkml:trace contextRef="#ctx0" brushRef="#br0" timeOffset="219878.1249">15946 12718 0,'-53'35'15,"17"0"-15,19 0 0,-19 36 16,19-36 0,17 18-16,0 0 15,0-35-15,35-1 0,0-17 16</inkml:trace>
  <inkml:trace contextRef="#ctx0" brushRef="#br0" timeOffset="220541.1107">16298 12488 0,'0'-17'15,"0"34"1,0 19 0,0-1-16,0 35 15,0-34-15,0 34 16,18-52-16,-18 0 0,18-1 16,-1 18-1,1-35-15</inkml:trace>
  <inkml:trace contextRef="#ctx0" brushRef="#br0" timeOffset="220951.6108">16404 12612 0,'-17'53'0,"17"0"15,0-36 1,0 1-16,17-18 15,1-18 1,-1 1-16,-17-19 16,18 19-16,0-1 0,-1-17 15,1 35-15,-18-18 16,18 18-16,-18 18 16,0-1-16,0 19 15,-18-36 1,18 35-16,18-35 31,-1-18-31,1 1 16,0 17-1,-1 17 17,-17 1-32,0 0 15,0 17-15,0-17 16,0-36 15</inkml:trace>
  <inkml:trace contextRef="#ctx0" brushRef="#br0" timeOffset="221407.1374">16633 12435 0,'0'-17'16,"0"34"0</inkml:trace>
  <inkml:trace contextRef="#ctx0" brushRef="#br0" timeOffset="221657.3882">16633 12435 0,'18'18'15,"0"0"1,-1 17-1,1 0 1,0-17-16,-1 35 16,-17-36-16,18 36 15,-18-35-15,0 0 16,-18-1-16,18 1 0,-17-18 0,-1 18 16,0-18-1</inkml:trace>
  <inkml:trace contextRef="#ctx0" brushRef="#br0" timeOffset="221847.0543">16739 12365 0,'18'0'0,"0"-18"16,35 18-16,-36 0 15,36-17-15,-35 17 16</inkml:trace>
  <inkml:trace contextRef="#ctx0" brushRef="#br0" timeOffset="222005.1752">16880 12488 0,'0'53'0,"18"-35"16,-18 35-16,0-36 16,0 1-16,0 17 0,0-17 15,0 35-15</inkml:trace>
  <inkml:trace contextRef="#ctx0" brushRef="#br0" timeOffset="222190.9245">17092 12823 0,'88'0'16,"-35"0"-16,88 0 16,-70 0-16,-1 0 15,1 0-15,-36 0 0,18 0 16,-18 0-16,1 0 15</inkml:trace>
  <inkml:trace contextRef="#ctx0" brushRef="#br0" timeOffset="222802.4628">14376 10266 0,'35'-18'31,"0"18"-31,-17 0 0,17 0 16,18-17-16,-35 17 15,17-18-15</inkml:trace>
  <inkml:trace contextRef="#ctx0" brushRef="#br0" timeOffset="223170.1526">14411 10336 0,'18'36'15,"-1"17"1,1 35-1,-18 53-15,0-71 0,-18 142 16,18 35 0,-17-88-16,17-18 0,-18 176 15,18-158 1,0 159-16,18-177 16,17 123-16,-35-140 15,18-18-15,-18 0 0,0-1 16,0 54-16,0-88 15,0 17 1,0-53-16,17 18 16,1-35-16,35-18 15,-18 17-15,36-17 16,-36 18-16,18-18 16,-18 0-16,53 0 15,-52 0-15,-1-18 16</inkml:trace>
  <inkml:trace contextRef="#ctx0" brushRef="#br0" timeOffset="223938.4902">17551 10301 0,'35'0'31,"36"0"-15,-1-18-16,36 18 16,-53-17-16,35 17 15,-53-18-15,1 18 16,-19 0-16,19 18 0,-19-18 16,-17 17-16,18 36 15,-18 0-15,0 53 16,0-35-16,-18 17 0,1 88 15,17-70-15,0 141 16,0-141-16,0 141 16,17-124-1,1 107-15,-18-125 16,35 107-16,-17-106 16,-1 88-16,1-123 15,17 105 1,-17-106-16,-18 54 15,18-53-15,-18 34 16,0-69-16,0 17 16,0-36-16,-18 1 15,0-36-15,-35 1 16,18 17 0,-35-18-16,-1 0 15,18 18-15,-35 18 16,53-18-16,-1 18 15</inkml:trace>
  <inkml:trace contextRef="#ctx0" brushRef="#br0" timeOffset="228759.4169">14182 9931 0,'-18'-18'16,"0"18"-16,36 18 31,0-1-15,-1 1-16,19 0 0,34 35 15,18 17 1,-35-17-16,0 0 0,0 0 16,88 88-16,-70-53 15,-1-17-15,19 17 0,87 106 16,18 0-1,-88-71-15,0-17 0,105 124 16,-105-125 0,18 19-16,-19-1 15,19 1-15,-18-1 0,17-17 0,124 141 16,-123-141-16,123 141 16,-124-141-16,89 123 15,-106-141-15,88 106 16,-106-106-1,53 54-15,-71-90 16,19 54-16,-54-70 16,0 16-16,-35-34 15,0 0-15,-35-1 16,17-17-16</inkml:trace>
  <inkml:trace contextRef="#ctx0" brushRef="#br0" timeOffset="229343.4717">14305 13988 0,'-17'0'16,"34"0"-16,36-18 15,-18-17-15,71-53 16,-53 17-16,88-70 16,-53 53-1,106-124-15,-88 89 16,141-142-16,-106 124 15,177-141 1,-159 141-16,-1-18 0,142-123 16,-159 123-16,159-123 15,0-18 1,-159 159-16,159-159 16,-159 159-16,124-124 15,-142 142-15,54-89 16,-89 106-16,35-53 15,-70 89-15,18-36 16,-54 71-16,1-1 16</inkml:trace>
  <inkml:trace contextRef="#ctx0" brushRef="#br0" timeOffset="277909.3084">2681 16722 0,'0'17'32,"18"1"-17,-1 17-15,36 71 16,-17-35-16,87 70 15,-70-53-15,70 71 16,-52-89-16,52 71 16,-70-70-16,36 35 15,-54-71-15,35 0 16,-52-17-16,17-18 16,-35-18-16</inkml:trace>
  <inkml:trace contextRef="#ctx0" brushRef="#br0" timeOffset="278148.2393">3334 16757 0,'-36'71'16,"1"-19"-16,-18 1 16,-17 106-1,34-88-15,-34 123 16,35-88-16,-1-18 0,36 0 16,0-18-16,0-34 0</inkml:trace>
  <inkml:trace contextRef="#ctx0" brushRef="#br0" timeOffset="278499.3476">4039 16951 0,'-35'-18'16,"-18"18"0,0 36-16,18-1 15,0 35-15,-1 19 16,36-54-16,36 35 15,-1-52-15,35 17 16,-34-35-16,52 0 16,-70 0-1,17-17-15,0-1 16</inkml:trace>
  <inkml:trace contextRef="#ctx0" brushRef="#br0" timeOffset="278643.4819">3933 17180 0,'36'-17'16,"34"-1"-1,1 0 1,-36 1-16,-17 17 16</inkml:trace>
  <inkml:trace contextRef="#ctx0" brushRef="#br0" timeOffset="279198.2373">4674 16616 0,'-17'-18'16,"17"53"0,0 54-1,0-19-15,17 89 16,-17-71-16,0 89 16,0-107-1,18 54-15,-18-71 16,18 35-16,-1-71 15,19 1-15</inkml:trace>
  <inkml:trace contextRef="#ctx0" brushRef="#br0" timeOffset="279445.2866">4763 16633 0,'0'18'16,"0"17"-16,35 89 15,-35-36-15,17 88 16,1-87-16,-18-19 16,18 71-16,-1-105 15,1 34-15,0-52 16,-1-1-16,1-52 15</inkml:trace>
  <inkml:trace contextRef="#ctx0" brushRef="#br0" timeOffset="279773.1433">4639 16598 0,'35'-35'16,"54"0"0,-1 35-1,0 53 1,0 35-16,-70-35 16,17 70-16,-35-70 15,-35 53-15,17-71 16,0 18-16,-17-18 15,18 1-15,-19 34 16,54-52-16,35 17 16,-18-17-16,71 17 15,-36-17-15,36-1 16,-53 1-16,35 0 16,-52-1-16</inkml:trace>
  <inkml:trace contextRef="#ctx0" brushRef="#br0" timeOffset="280523.1726">5274 16281 0,'0'35'31,"0"-17"-31,0 17 0,0 53 16,0-53-16,0 36 15,0-53-15,0-1 16,18-17-16,-18-17 16,0-1-16,0 0 15,0-17-15,0-18 16,17-35-16,-17 53 16,18-1-16,0 1 0,-1 0 15,1 17-15,0 18 16,-18 18-16,17 17 15,1 36 1,-18-1 0,17-35-16,-17 1 0,18 17 15,0-18 1,-18-17-16,35-18 16</inkml:trace>
  <inkml:trace contextRef="#ctx0" brushRef="#br0" timeOffset="280690.2963">5592 16457 0,'17'18'16,"18"17"0,-17-17-16,0-18 15,17 17-15,18 19 16,-18-36-16,-17 0 0,17 0 15</inkml:trace>
  <inkml:trace contextRef="#ctx0" brushRef="#br0" timeOffset="280840.7903">5803 16475 0,'-35'53'16,"0"0"-1,35-36 1,17-17-16</inkml:trace>
  <inkml:trace contextRef="#ctx0" brushRef="#br0" timeOffset="281173.6226">6015 16369 0,'18'0'16,"-1"18"-16,18 17 15,-17-35-15,17 17 16,1 19-16,-1-36 16,18 17-1,-36-17-15,1 0 0,0 0 16</inkml:trace>
  <inkml:trace contextRef="#ctx0" brushRef="#br0" timeOffset="281346.5844">6209 16316 0,'-53'53'0,"18"0"16,35-36-16,0 36 15,0-35-15,35 0 16,-17-18-16,-1 0 16</inkml:trace>
  <inkml:trace contextRef="#ctx0" brushRef="#br0" timeOffset="281862.3755">6473 16404 0,'0'53'0,"0"18"16,18-54-1,0-17 1,-18-35 0,17-18-1,1 35-15,-18-52 16,35 17 0,-35 35-16,18 1 0,0 17 0,-1 0 15,1 0 1,-18 35-16,18 0 15,-18 1-15,0-1 16,17-35-16,-17 17 16,18-17-16,-1-17 15,1-18 1,0 17-16,17-17 16,-17 35-16,17 0 15,-17 17 1,-18 1-1,0 17-15,17-17 0,1 17 16,-18-17-16,17-18 16,-17 17-16,18-17 0</inkml:trace>
  <inkml:trace contextRef="#ctx0" brushRef="#br0" timeOffset="286831.2868">9596 16704 0,'0'18'0,"0"-1"16,0 1-16,0 17 15,17-17-15,1 17 0,17 0 16,36 54-16,-36-54 16,71 71-16,-53-53 15,0 0-15,0-1 0,52 37 16,-52-36-16,35 35 16,-52-53-1,17 36-15,-36-54 16,1 1-1,-18-36 1,-18 1-16</inkml:trace>
  <inkml:trace contextRef="#ctx0" brushRef="#br0" timeOffset="287136.964">10266 16704 0,'-18'0'16,"-17"35"-1,0 36-15,-1-1 16,-17 72-1,-35 69-15,35-87 16,36-71 0,-1-18-16,0 18 15,18-18-15,36-35 16</inkml:trace>
  <inkml:trace contextRef="#ctx0" brushRef="#br0" timeOffset="287537.3054">10636 17268 0,'0'18'16,"0"0"-1,18-18 1,-18-18 0,-18 0-1</inkml:trace>
  <inkml:trace contextRef="#ctx0" brushRef="#br0" timeOffset="288185.8246">11183 17110 0,'-18'-18'15,"-17"18"-15,18 0 0,-1 0 16,0 18-16,1-18 16,-1 17-16,-35 19 15,35-19-15,18 1 0,-17 0 16,34 17-1,1-35-15,53 35 16,-36 0-16,35 1 16,-34-19-16,17 19 15,-36-19-15,-17 1 16,0 0-16,-17-1 16,-19-17-16,1 0 15,17 0-15,1 0 16,-18-17-16,17-1 15</inkml:trace>
  <inkml:trace contextRef="#ctx0" brushRef="#br0" timeOffset="288565.3755">11254 16563 0,'0'53'16,"35"53"-16,0 70 15,0 0 1,-17-87-16,0 52 16,17-53-1,-17-70-15,-1-1 16,1-17-16,0-17 15,-1-1-15,-17-17 0,18-1 16,-18 19-16,17-36 16,-17 35-16,18 18 15,-18 18 1,0 17 0,0-17-16,0-1 0,18 19 15,-18-19-15,17 1 16,-17 0-16,36 17 15,-19-35-15</inkml:trace>
  <inkml:trace contextRef="#ctx0" brushRef="#br0" timeOffset="288943.4906">11871 17145 0,'-35'18'15,"-18"17"1,35 0-16,-17 71 16,35-71-16,18 18 15,17-35 1,18-18-16,-18 0 16,36-18-16,-54 18 15,18-53-15,-35 36 16,0-36-16,-17 35 15,-1 0 1,1 1-16,-1 17 16,0 0-16,18 17 15,0 19-15,18-19 16,17 1-16,18 17 16,-18-35-16,-17 0 0,35 18 15,-35-36 1,-1 1-16,-17-1 15</inkml:trace>
  <inkml:trace contextRef="#ctx0" brushRef="#br0" timeOffset="289286.7868">12118 17251 0,'18'35'16,"-1"18"0,1-18-16,-1 18 0,19 106 15,-36-71 1,17-53-1,-17-17-15,-17-18 16,-1-18-16,18 1 16,-18-1-16,18-17 0,-17-71 15,17 53-15,0-17 16,0-36 0,0 35-16,0 18 0,35-35 15,-17 88-15,17 0 16,-17 35-16,-1 18 15,1-17-15,-18 34 16,0-35-16,0 1 16,-18-19-1,-17-17-15,17 0 16,-17-17-16,17 17 16,18-36-16,0 19 15</inkml:trace>
  <inkml:trace contextRef="#ctx0" brushRef="#br0" timeOffset="289649.3117">12453 17251 0,'35'0'0,"18"-18"15,0 1 1,-35-1-16,17-17 16,-35 17-1,-18 0-15,1 1 16,-36 17-16,18 17 16,-18 1-16,17 0 15,1 17-15,35-17 16,0 34-1,18-16-15,17 17 16,0-36-16,36 36 16,-36-35-16,18-18 15,-18 0-15,18-18 16,-35 18-16,0-35 16</inkml:trace>
  <inkml:trace contextRef="#ctx0" brushRef="#br0" timeOffset="292713.2275">13176 16792 0,'0'0'0,"-17"-17"0,-1 17 15,0-18-15,1 18 16,34 0 15,19 18-15,-1-18-16,0 0 0,36 0 15,-36 0-15,18 0 16,-35 17-16</inkml:trace>
  <inkml:trace contextRef="#ctx0" brushRef="#br0" timeOffset="292842.3582">13247 17039 0,'35'0'15,"0"0"-15,36-17 16,-36-1-16,36-17 16</inkml:trace>
  <inkml:trace contextRef="#ctx0" brushRef="#br0" timeOffset="293308.4176">13899 16263 0,'-17'-35'16,"-1"35"-1,1 0-15,-1 17 16,-35 72 0,35-19-16,-35 89 0,36-53 15,-18 70 1,35-88-16,17 36 16,1-71-16,52 17 15,-34-34-15,52-19 16,-53-17-16,-17 0 15</inkml:trace>
  <inkml:trace contextRef="#ctx0" brushRef="#br0" timeOffset="294081.1179">14288 16598 0,'-18'18'15,"18"17"-15,-18 53 16,18-35-16,0 0 0,0 0 16,18 35-16,-18-52 15,0-19-15,18 18 16,-18-52 0,0-54-1,0 36-15,0-53 16,0 35-16,17-35 15,-17 52-15,18 19 16,-1-36-16,1 53 16,0 0-16,-1 17 15,1 36 1,-18-17-16,18 70 16,-18-71-16,17 53 15,-17-70-15,0 52 16,0-52-16,18-1 15,0 1-15,17-18 16</inkml:trace>
  <inkml:trace contextRef="#ctx0" brushRef="#br0" timeOffset="294554.0951">14711 16951 0,'-18'0'15,"18"18"1,18-1 0,-1 19-1,1-19-15,35 1 16,-35-1-16,35 1 16,-36-18-16,19 18 15,-19-18-15</inkml:trace>
  <inkml:trace contextRef="#ctx0" brushRef="#br0" timeOffset="294732.449">14923 16933 0,'-36'18'0,"1"17"16,17-17-16,1 0 15,-19 34 1,1-16-16,35-19 16</inkml:trace>
  <inkml:trace contextRef="#ctx0" brushRef="#br0" timeOffset="295165.2309">15293 17022 0,'18'-18'16,"-36"36"15,0 17-15,1-18-16,-1 19 0,-17-1 16,17-17-16,0-18 15,1 17-15</inkml:trace>
  <inkml:trace contextRef="#ctx0" brushRef="#br0" timeOffset="295760.3096">15558 16651 0,'0'53'15,"0"18"-15,17 17 16,-17-53-16,18 18 15,-18-35 1,0-1-16,0-34 16,-18-36-1,36-18 1,-18 36-16,17-18 0,1 18 16,17-18-16,1 17 15,-19 36-15,1-17 0,17 34 16,-17 19-1,-18-19 1,0 19-16,0-19 0,0 36 16,0-35-16,-18 0 15,36-36 1,-1 0 0,1 1-16,35-19 15,-35 36-15,-1 0 16,36 0-16,-53 18 15,35 17 1,-35 1-16,0 34 16,0-52-16,0 35 15,18-53-15,-18 17 16</inkml:trace>
  <inkml:trace contextRef="#ctx0" brushRef="#br0" timeOffset="296011.4658">16104 16175 0,'71'53'15,"-1"53"1,1 35-1,-36-71-15,1 71 16,-36 1-16,0-72 16,-36 89-1,19-124-15,-36 36 16,17-54-16,19-17 16</inkml:trace>
  <inkml:trace contextRef="#ctx0" brushRef="#br1" timeOffset="329683.8503">14217 6156 0,'-18'0'16,"1"0"-1,17-18 1,17 18 15,1 18-15,0-18-16,52 18 0,-35-1 15,1 1-15,52 17 16,-53-35-16,53 18 16,-70-18-16,17 0 15,1 0-15,-54 0 16</inkml:trace>
  <inkml:trace contextRef="#ctx0" brushRef="#br1" timeOffset="330362.0893">18344 5944 0,'53'0'16,"-17"0"-16,69 18 15,-52-18-15,0 0 16,0 18-16,-17-18 16,16 0-16,-16 17 0,-1-17 15</inkml:trace>
  <inkml:trace contextRef="#ctx0" brushRef="#br1" timeOffset="331265.0973">24888 5962 0,'18'0'16,"35"0"-1,53 0 1,-36 0-16,1 0 0,88-18 16,-18 1-1,-88 17-15,-36 0 0,1 17 16</inkml:trace>
  <inkml:trace contextRef="#ctx0" brushRef="#br1" timeOffset="342130.7758">19773 10530 0,'-17'-17'0,"17"-1"16,0 1-1,17 34 17,18 36-17,1-18-15,-1 1 0,53 34 16,-35-35-16,0 1 15,0-1-15,53 18 16,-53-35-16,-18-1 0,18 18 16,-35-17-1,-1-18-15,1 18 16</inkml:trace>
  <inkml:trace contextRef="#ctx0" brushRef="#br1" timeOffset="342430.7829">20620 10619 0,'-35'0'32,"17"17"-32,-17 19 15,17-19-15,-17 18 16,-1 18-16,1 18 15,0-18-15,17 53 16,1-53-16,17 35 16,17-18-16,1-17 15,0 0-15,-1 0 0,1 0 16,-1-18-16,19 53 16,-19-52-16,19 17 15,-36-36-15,0 1 0,17 0 16</inkml:trace>
  <inkml:trace contextRef="#ctx0" brushRef="#br1" timeOffset="342760.0538">20849 11060 0,'35'0'16,"1"0"-16,34 0 16,18-18-1,-52 18-15,-1 0 0,18 0 16</inkml:trace>
  <inkml:trace contextRef="#ctx0" brushRef="#br1" timeOffset="342897.4064">21008 11271 0,'53'0'15,"17"0"1,-34-17-16,17 17 0,-36 0 16</inkml:trace>
  <inkml:trace contextRef="#ctx0" brushRef="#br1" timeOffset="347096.3174">21872 10372 0,'18'0'31,"52"-18"-15,-17 18-1,0-18-15,0 18 16,-18 0-16,1 0 0,17 0 15,-18 0-15,-53 0 16,1 18 0</inkml:trace>
  <inkml:trace contextRef="#ctx0" brushRef="#br1" timeOffset="347424.8635">21766 10319 0,'18'17'16,"0"-17"-16,-1 18 15,1-18-15,0 35 16,-18 54 0,17-19-16,-17 18 15,-17 124-15,-1-89 16,18 89-16,0-124 15,18 71-15,-1-106 16,1-18-16,0 0 16,34 1-16,-16-19 0,34-17 15,-34 0 1,69-35 0,-87 35-16,0 0 15,-18 18 1</inkml:trace>
  <inkml:trace contextRef="#ctx0" brushRef="#br1" timeOffset="349231.3436">22825 10901 0,'-36'0'16,"19"0"-1,17 35 1,0-17-16,17 70 15,1-53-15,35 36 16,-35-36-16,35 18 16,-18-53-16,18 0 15,-36-18-15,19-17 16,-19 0-16,-17-18 16,0 18-16,0-18 15,0 17-15,0 19 16,18 34-1,0 72 1,-1-36-16,1 17 0,17 71 16,-17-70-1,-18-1-15,17 54 16,-17-71-16,0 0 0,-17 0 16,-1-36-16,1 1 15,-36-1-15,17-17 16,1-17-16,-18-18 15,18 17-15,-18-53 16,35 36-16,1-36 16,17 36-16,0 0 15</inkml:trace>
  <inkml:trace contextRef="#ctx0" brushRef="#br1" timeOffset="349727.4434">23336 10372 0,'-17'-18'16,"-1"36"31,18 35-31,0-18-16,0 0 0,0 0 15,18 36 1,-18-53-16,35 35 15,-17-36-15,-18 1 0,35-1 16,0-17 0,-17 0-16,-1 0 15</inkml:trace>
  <inkml:trace contextRef="#ctx0" brushRef="#br1" timeOffset="349915.5199">23566 10495 0,'0'18'16,"17"-1"-1,-17 19 1,18-19-16,-1 19 16,1-19-16,-18 19 15</inkml:trace>
  <inkml:trace contextRef="#ctx0" brushRef="#br1" timeOffset="350131.8376">23707 10283 0,'35'18'16,"-17"0"-16,17 35 15,0 0-15,-17-36 16,-18 19-16,17-1 0,-17 0 16,-17 36-16,17-54 15,-18 54-15,1-54 16,17 1-16</inkml:trace>
  <inkml:trace contextRef="#ctx0" brushRef="#br1" timeOffset="351133.2732">24624 10989 0,'0'-18'0,"18"1"16,-18 34 15,0 36-15,0-17-16,0 17 0,17-36 15,18 54-15,1-54 16,17 19 0,-18-36-16,35-18 15,-34 18-15,-19-35 16,1 17-16,0-17 0,-1-36 15,-17 36-15,0 0 16,0 17-16,0 36 16,0 35-1,18 0-15,0 70 16,-1-70-16,-17 53 16,18-53-16,-18 35 15,-18-71-15,-17 36 16,17-35-1,-17 0-15,0-18 16,-36-18 0,54 0-16,-36-17 15,35 17-15,0-17 0,1 18 16,17-19-16,0 1 16</inkml:trace>
  <inkml:trace contextRef="#ctx0" brushRef="#br1" timeOffset="351422.7297">25153 10354 0,'-18'0'16,"18"18"-16,0-1 0,-17 36 16,17-35-16,0 52 15,17-52 1,-17 17-16,18 1 16,0-19-16,-1 1 0,1 17 15,0-35-15,-1 0 16</inkml:trace>
  <inkml:trace contextRef="#ctx0" brushRef="#br1" timeOffset="351650.9514">25329 10478 0,'18'-18'16,"17"18"-1,-17 0-15,-18 18 16,0-1-16,-18 36 15,18-35-15,-35 17 16,35-17-16,0-1 16,0 1-1,18-18-15,-1 0 16,1 0-16,17 0 16,-17 0-16,0 0 15</inkml:trace>
  <inkml:trace contextRef="#ctx0" brushRef="#br1" timeOffset="351862.2102">25629 10372 0,'53'0'15,"0"53"-15,-18-36 16,-17 71-16,-18-52 15,0 52-15,-35-53 16,0 18-16,-1-18 16,-17 1-1,36-19-15</inkml:trace>
  <inkml:trace contextRef="#ctx0" brushRef="#br1" timeOffset="352319.6525">26476 11113 0,'18'0'16,"-1"0"-16,1 0 31,0 0-31,-1 0 15,1 0-15</inkml:trace>
  <inkml:trace contextRef="#ctx0" brushRef="#br1" timeOffset="352456.5076">26917 11130 0,'18'0'16,"-1"0"-16,1 0 15,0 0-15,-1-17 16</inkml:trace>
  <inkml:trace contextRef="#ctx0" brushRef="#br1" timeOffset="352563.1216">27287 11130 0,'18'0'0,"-18"-17"15</inkml:trace>
  <inkml:trace contextRef="#ctx0" brushRef="#br1" timeOffset="352695.8471">27570 11148 0</inkml:trace>
  <inkml:trace contextRef="#ctx0" brushRef="#br1" timeOffset="353147.0403">28416 11201 0,'-17'53'16,"-19"-18"-16,1 18 15,17-18-15,1-17 16,-1 17-16,1-17 0,-1-1 16</inkml:trace>
  <inkml:trace contextRef="#ctx0" brushRef="#br1" timeOffset="353637.4416">28734 10883 0,'-18'88'16,"36"1"0,-1-36-16,54 17 15,17-17 1,-53-35-16,71-18 16,-70 0-16,34-53 15,-35 17-15,-17-34 16,-18 17-16,18 18 15,-18-1-15,-18 1 0,18-18 16,0 36-16,0 34 16,0 71-1,0-35 1,35 71-16,-17-71 16,0 70-16,-1-88 15,-17 18-15,0 18 16,-35-18-1,17-36-15,1 1 0,-54-18 16,-17-18 0,53 1-16,-1-1 0,-34-35 15,52 18-15,1 17 16,-19-52-16</inkml:trace>
  <inkml:trace contextRef="#ctx0" brushRef="#br1" timeOffset="353908.4801">29369 10495 0,'0'-17'15,"-18"17"1,18 35 0,0 0-1,18 18 1,-18-18-16,17 1 0,1 34 16,0-35-16,17 1 15</inkml:trace>
  <inkml:trace contextRef="#ctx0" brushRef="#br1" timeOffset="354326.2387">29563 10654 0,'0'35'0,"0"0"15,0-17 1,0 0-16,17-18 15,-17-36 1,18 19 0,0-18-16,-18 17 15,17 18-15,-17-18 16,0 36-16,18 0 16,-18-1-1,0 1-15,18-18 0,-18 17 16,17-17-1,1-17-15,-18-1 16,18 1-16,-1 17 0,-17-18 16,18 0-16,-1 18 15,1 18 1,0 0 0,-1 17-16,-17-18 15,0 19-15,0-19 16,0 1-16,0 0 15,18-18 1</inkml:trace>
  <inkml:trace contextRef="#ctx0" brushRef="#br1" timeOffset="354527.5281">29916 10566 0,'35'53'16,"0"0"0,-17-1-1,-1 1-15,-17-35 16,-17 35-16,-1-18 16,0-35-16</inkml:trace>
  <inkml:trace contextRef="#ctx0" brushRef="#br1" timeOffset="355249.0506">30110 10425 0,'-18'-18'15,"0"18"1,36 0-1,0-18-15,52 18 16,-35 0-16,18-17 0,-17 17 16,52-18-1,-53 18-15,-17-18 0,-1 18 16,1 0-16,-18 18 16,-18 17-16,18 1 15,-17 69-15,17-52 16,0 88-1,17-70-15,1 17 16,0-17-16,-1 17 0,19 71 16,-19-89-16,1 54 15,-18-54-15,0-34 16,0-1-16,-18 0 0,1-17 0,-19 17 16,1-17-1,17-18-15,-52 17 16,35-17-16,17 0 0,-53-17 15,54 17-15,-54-18 16,54 0 0,-54 18-16,53 0 15,-52 36-15,52-19 16</inkml:trace>
  <inkml:trace contextRef="#ctx0" brushRef="#br1" timeOffset="358169.9301">20567 13229 0,'0'-17'16,"18"17"-1,35 35 1,17 18 0,-17 0-16,0-18 15,35 53-15,-35-53 16,0 1-16,35-1 16,-53-17-16,-17-18 0,35 0 15,-53-18-15</inkml:trace>
  <inkml:trace contextRef="#ctx0" brushRef="#br1" timeOffset="358402.4134">21361 13264 0,'-18'0'0,"18"18"15,-53 17-15,18 1 16,-18 34-16,18-17 15,-1 0-15,1 71 16,35-54-16,0 71 16,18-88-16,17 53 15,-17-53-15,17 17 16,-35-52-16,35 0 16,-35-1-16</inkml:trace>
  <inkml:trace contextRef="#ctx0" brushRef="#br1" timeOffset="358747.8744">21766 13564 0,'-17'-17'16,"-1"17"-16,0 0 0,1 17 16,-18 1-16,-1 35 15,19 0-15,-1 35 16,18-53-1,35 36-15,1-36 16,16 0-16,-16-35 16,52 18-1,-53-36-15,1 1 0</inkml:trace>
  <inkml:trace contextRef="#ctx0" brushRef="#br1" timeOffset="358880.353">21661 13794 0,'35'17'16,"0"-17"-16,0 0 15,36-17-15,-53 17 16,-1 0-16</inkml:trace>
  <inkml:trace contextRef="#ctx0" brushRef="#br1" timeOffset="359459.3357">22543 13229 0,'17'18'16,"1"35"-1,-1 53 1,1 52-16,0-87 0,-18-1 16,0 1-16,0 0 0,17-19 15,-17 37 1,0-54-16,18-17 0,-18-1 15,18-17 1</inkml:trace>
  <inkml:trace contextRef="#ctx0" brushRef="#br1" timeOffset="359720.1406">22754 13159 0,'18'53'0,"-1"52"16,1 19 0,0-54-16,-18 1 15,17 70-15,-17-17 16,0-89-16,18 53 15,-18-70-15,0 17 16</inkml:trace>
  <inkml:trace contextRef="#ctx0" brushRef="#br1" timeOffset="360048.2737">22507 13194 0,'36'-18'15,"16"1"1,1 17-16,88 17 16,1 19-16,-90-1 0,-16 18 15,17 35 1,-53-53-16,0 18 0,-36 18 15,1-54 1,0 19-16,-36-1 0,36-17 16,0 17-1,17-18-15,53 36 16,1-17-16,69 17 16,-52-36-16,71 18 15,-89-17-15,36 0 16</inkml:trace>
  <inkml:trace contextRef="#ctx0" brushRef="#br1" timeOffset="360583.296">23266 12718 0,'0'17'32,"0"19"-17,0-1 1,0 0-16,0 0 0,0 18 0,0 36 16,0-54-16,0 0 15,17 0-15,-17 18 16,0-35-16,18 0 15,0-18 1,-18-18-16</inkml:trace>
  <inkml:trace contextRef="#ctx0" brushRef="#br1" timeOffset="360965.8968">23424 12947 0,'18'18'16,"0"-1"0,-1 1-16,19 0 15,-19-18-15,36 35 16,-18 0-1,-17-35-15,0 18 0,-1-18 16,1 0-16</inkml:trace>
  <inkml:trace contextRef="#ctx0" brushRef="#br1" timeOffset="361172.2318">23636 12876 0,'-35'36'15,"0"-1"-15,17 0 0,-17 36 16,17-36 0,0 18-16,18-35 15,0 17-15,0-17 16</inkml:trace>
  <inkml:trace contextRef="#ctx0" brushRef="#br1" timeOffset="361827.0983">23883 12912 0,'18'0'15,"-18"17"-15,17 19 16,-17-1 0,0-17-16,0 34 15,0-34 1,0 0-16,0-36 31,18-35-31,0 36 16,-1-19-16,19-17 15,-19 18-15,1 17 0,17 1 16,-17 17 0,-1 17-16,-17 1 15,0 35-15,0-35 16,0 17-16,0-17 15,0-1 1,18-17-16,0-17 16,-1 17-16,19-36 15,-19 36-15,36-35 16,-18 35-16,1 0 16,-19 18-16,1 17 15,0-17-15,-18 34 16,17-34-16,-17 0 15,0 17-15,-17-17 16</inkml:trace>
  <inkml:trace contextRef="#ctx0" brushRef="#br1" timeOffset="366310.7602">20920 15081 0,'-18'-17'16,"0"17"-16,18-18 0,18 36 15,35-1 1,0 19 0,0-19-16,70 54 15,-70-36-15,0 0 0,0 1 16,0-1-16,35 18 16,-70-36-16,17 1 0,-17 0 15,-1-1-15,1 1 16,-18-36-16</inkml:trace>
  <inkml:trace contextRef="#ctx0" brushRef="#br1" timeOffset="366572.8016">21837 15187 0,'18'-18'0,"-36"18"16,0 0-16,-35 36 15,18-19-15,0 19 16,17-1-16,-17 0 16,0 18-16,-1 35 15,19-35-15,17 53 16,0-53-16,0-18 0,17 18 16,19 18-16,-36-36 15,17 36 1,1-54-16,-18 18 15,0-17-15</inkml:trace>
  <inkml:trace contextRef="#ctx0" brushRef="#br1" timeOffset="366787.3799">22013 15787 0</inkml:trace>
  <inkml:trace contextRef="#ctx0" brushRef="#br1" timeOffset="367395.4316">22737 15487 0,'-36'-35'16,"19"35"-16,-1-18 0,-53 0 16,19 36-1,34 0-15,0-1 0,1 54 16,52-18 0,-17-18-16,52 18 15,-35-18-15,-17-17 0,17 0 16,1 17-16,-19-35 15,1 17-15,-18 1 16,-18 0 0,1-18-16,-54 17 0,36-17 15,-36 18 1,54-18-16,-36 18 16</inkml:trace>
  <inkml:trace contextRef="#ctx0" brushRef="#br1" timeOffset="367778.7586">22895 14940 0,'18'0'16,"17"53"-16,-17-18 15,17 18-15,0 106 16,1-88-16,-19 87 16,-17-87-16,0-1 15,0-17-15,-17 36 16,17-54-16,0 0 16,17-53-1,1-34 1,0 34-16,-1-17 0,19-18 15,-19 53-15,18-18 16,-17 0-16,0 36 16,-18 17-1,17 18-15,-17-35 16,0 52 0,36-17-16,-19-35 0</inkml:trace>
  <inkml:trace contextRef="#ctx0" brushRef="#br1" timeOffset="368501.0259">23601 15610 0,'-53'0'15,"18"0"1,-1 18-16,1 53 15,35-1 1,18-17-16,-1-18 0,54 18 16,-36-35-16,53-18 15,-52 0-15,17-18 16,-18 1-16,-17-19 16,-18 1-1,-18-18-15,0 18 16,-17 17-16,17 1 15,-17 17-15,35 17 16,0 19 0,0-19-16,18 18 15,17-17-15,-17 0 0,70 17 16,-53-17-16,36-1 16,-36-17-1,-35-17-15,0-1 16,0-17-16,-18-1 15,18 19-15,0-18 16,18 52 0,17 54-1,-17-36-15,-1 18 16,19 70-16,-19-70 16,1-17-16,-18 17 15,18-36-15,-18 18 16,-18-35-1,-17-35-15,35 18 16,-36-72-16,19 36 16,-1-52-16,18 34 15,0-52 1,18 70-16,35 17 16,-36 19-16,19 17 0,34 35 15,-52-17 1,17 17-16,-17 18 15,-18-18-15,-18-17 0,-17 17 16,17-35-16,-35 18 16,18-18-16,0 0 15</inkml:trace>
  <inkml:trace contextRef="#ctx0" brushRef="#br1" timeOffset="369201.9661">24359 15681 0,'-17'0'15,"34"0"1,1 18-16,17-18 16,1 0-16,-1 0 0,-18 0 15,19 0-15,34-18 16,-52 0-16,0 1 16,-1-19-16,-17 19 15,-17-36-15,-1 35 16,-35-17-16,18 35 15,-36-18-15,36 18 16,-36 36 0,54-19-16,-1 54 15,18-36-15,53 53 16,-18-35-16,89 18 16,-54-54-16,71 19 15,-70-36-15,35 17 16,-89-17-16,19-17 15,-54 17 1</inkml:trace>
  <inkml:trace contextRef="#ctx0" brushRef="#br1" timeOffset="370759.1397">25612 15416 0,'17'0'15,"36"-17"1,-35 17-16,70-18 16,-53 18-16,18 0 15,-35 18 1,0-18-16</inkml:trace>
  <inkml:trace contextRef="#ctx0" brushRef="#br1" timeOffset="370892.7867">25594 15628 0,'106'18'15,"17"-18"1,-17 0-16,-53-18 16,-18 18-16</inkml:trace>
  <inkml:trace contextRef="#ctx0" brushRef="#br1" timeOffset="371493.4366">26617 14940 0,'0'-17'16,"-18"34"-1,1 1-15,-1 17 16,-17 0-16,-18 71 16,35-35-16,-17-1 15,17 89-15,18-88 16,0 17-16,36 35 15,-1-70-15,0 0 0,53 18 16,-52-36-16,52 0 16,-70-35-1,17 0-15</inkml:trace>
  <inkml:trace contextRef="#ctx0" brushRef="#br1" timeOffset="372049.2985">27111 15152 0,'0'17'16,"18"36"-16,-1 88 16,1-105-1,-18 70-15,18-53 16,-18-18-16,0 0 16,0-17-16,17 35 15,-17-36-15</inkml:trace>
  <inkml:trace contextRef="#ctx0" brushRef="#br1" timeOffset="372284.2327">27623 15575 0,'17'0'16,"-17"18"-16,0 35 16,-17-36-16,-1 36 15,0-17-15,1-19 16,-19 18-16,36-17 16,-35-18-16,17 0 15</inkml:trace>
  <inkml:trace contextRef="#ctx0" brushRef="#br1" timeOffset="372839.5849">28152 15381 0,'0'71'0,"-18"-1"16,18-34 0,0-1-16,0 0 15,0-17-15,18-1 16,-1-17-1,1-35-15,0 17 0,-1-17 16,19-53-16,-19 53 16,1-1-16,-1 1 0,36 17 15,-35 1 1,0 34-16,-1 1 16,-17 53-16,0-54 15,0 19-15,0-1 16,0-17-16,0-1 0,18-34 31,17-19-15,-17 1-16,35 0 15,-18 35-15,-17-18 16,17 18-16,-17 18 0,-1-1 16,18 54-16,-35-36 15,0 36 1,18-36-16,-18 0 15,0-17-15,18 0 0,-18-1 16</inkml:trace>
  <inkml:trace contextRef="#ctx0" brushRef="#br1" timeOffset="373087.5194">28822 14923 0,'18'0'0,"35"17"15,52 54-15,-52-18 16,53 105-16,-71-69 16,18 87-1,-53-88-15,0 89 16,0-89-16,-17-35 15,-1 17-15,0-35 0,-52 36 16,35-53-16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27:46.29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19297 13811 0,'18'-17'15,"-18"-1"1,-18-17-16,-35-1 15,18 36 1,-1 0-16,-34 0 16,17 18-16,0 0 0,0 35 15,-17-18-15,17 35 16,0-17-16,18 18 0,-36 88 16,36-71-16,35 0 15,0-17-15,17-1 0,1-17 16,17 0-16,18-18 0,0-17 15,0 0-15,18-18 16,52-18-16,-70 0 16,0 1-16,-18-19 0,0 19 15,-17-19-15,0 19 0,-18-36 16,-18 35-16,0 1 16,-17 17-16,17 0 15,1 0-15,-1 0 0,1 0 16,17 17-16,17-17 15,1 18-15,-1-18 16,19 18-16,-1-18 0,0 0 0,-17 0 16,35-18-16,-18 18 15,-17-18-15,-18 1 16,-18 17 15,1 35-15,-1-17-16,18 34 15,0-34-15,18 35 16,-1-35-16,18 35 16,-17-53-1,0 0-15,-1 17 0,1-34 16</inkml:trace>
  <inkml:trace contextRef="#ctx0" brushRef="#br0" timeOffset="426.6223">19756 14023 0,'17'106'15,"1"-36"-15,-18 71 16,0-88-16,0 18 15,17-1-15,-17-17 0,0 36 16,0-72-16,-17-34 31,-1-72-15,18 36-16,-17-17 0,17-1 0,0 1 16,0-18-16,17-1 15,1 1-15,35-53 0,-18 88 16,36 18-1,17 35-15,-71 0 16,19 35-16,-19 18 16,-34 71-1,-1-89-15,-17 0 16,17 0-16,-17 1 0,0-19 16,-1 1-16,19 0 0,-36-18 15,53 17 1,-18-17-16,18-17 0</inkml:trace>
  <inkml:trace contextRef="#ctx0" brushRef="#br0" timeOffset="859.498">20338 13935 0,'0'35'16,"0"0"0,-18 89-1,71 35 1,-18-71 0,0-53-16,1-17 15,-1-1-15,0 1 0,18-18 16,35-18-16,-52 1 15,-1-19-15,0 1 0,-17-18 16,17-35-16,-17-18 16,-18 53-16,0 0 15,-18-17 1,18 34-16,0 19 0,0-1 16,0 36-1,0-1-15,0 19 0,18 17 16,-18 0-16,35 52 15,-35-52-15,35 71 16,-17-89-16,0 18 0,-18 0 16,17-18-16,1 18 15,-18-18-15,0 1 0</inkml:trace>
  <inkml:trace contextRef="#ctx0" brushRef="#br0" timeOffset="6803.3458">19368 15610 0,'0'0'0,"0"-17"15,-18 17-15,0-18 0,1 1 16,-19-1-16,19 0 16,-1 18-16,0 0 0,-70 18 31,53 17-31,0 0 0,-1 1 15,1 17-15,17 0 0,1-1 16,-1 1-16,1 53 16,17-53-16,52 35 15,1-35-15,-17-35 0,17 17 16,52 0-16,-34-17 16,35 0-1,-53-1-15,35-17 16,-53-17-16,18-1 15</inkml:trace>
  <inkml:trace contextRef="#ctx0" brushRef="#br0" timeOffset="7236.5081">19914 15610 0,'0'0'0,"0"36"0,0 52 16,18 0-16,-18-35 15,0 0-15,0 0 0,0 0 16,18 0-16,-18 17 16,0-52-16,-18-36 31,-17-35-31,17 0 15,0 0-15,1 1 0,-1-19 16,18 0-16,0 1 16,53-71-16,-18 88 15,18 18-15,0-1 0,-18 36 16,71 0-16,-70 18 16,-1 0-16,-18 17 15,1 18-15,-18-18 0,0 0 0,-88 89 31,35-89-31,18-17 16,-18-1-16,18 1 0,-18-18 16,35 0-16,0 0 0,18-18 15,0 1 1</inkml:trace>
  <inkml:trace contextRef="#ctx0" brushRef="#br0" timeOffset="7670.4867">20620 15610 0,'-18'53'0,"1"-17"15,-1 52 1,36 71-1,-1-124-15,19 0 16,-1-17-16,0-1 0,18 1 0,-18-18 16,18 0-16,53-35 15,-71 17-15,36-70 16,-54 53-16,1-18 16,0 17-16,-18-16 0,-18-54 15,18 53-15,-18-18 16,1 54-1,-1 17-15,18 17 16,0 19-16,0 52 16,18-35-16,-18 0 15,17-1-15,19 1 16,-19 0-16,19 0 0,-19-18 16,1 1-16,0 52 15,-18-17-15,-18-36 16,0 18-16,-17-36 0</inkml:trace>
  <inkml:trace contextRef="#ctx0" brushRef="#br0" timeOffset="9813.0242">21996 13600 0,'0'0'0,"17"-18"15,19 0 1,-1 18-16,-17 0 16,87 0-16,-52 0 15,53 36-15,-53-19 16,-35 1-16,17 0 16,-17 17-16,-1 35 0,-17-34 15,0 17-15,-17-18 16,-19 18-16,-17 53 15,36-54-15,-1 1 0,0 0 16,18 0-16,-17 0 0,17-18 16,17 18-16,-17 0 0,18-17 15,17 34 1,-17-35-16,17 18 16,1-35-16,-19-18 0,19 18 15,-19-18-15,-34 0 31,-72 17 1,54 1-32,0 52 0,17-17 15,0 0-15,1 0 16,17 18-16,0-1 0,0 1 0,0-1 16,17 1-16,1 17 15,0-17-15,-1 17 0,19 0 16,17 71-16,-18-89 15,-17 1-15,-1-18 0,1 0 16,-1 0-16,-34 35 16,-1-53-16,-17 0 15,-18 1-15,18 17 0,-71 17 16,53-35-16,18 1 16,-18-19-16,-35 1 15,52-18-15,-34-18 16,34 1-16,-16-54 15,16 54-15</inkml:trace>
  <inkml:trace contextRef="#ctx0" brushRef="#br0" timeOffset="14513.8142">23936 13864 0,'-53'-35'16,"18"35"-16,17 0 15,-88 35 1,36 18-16,52-18 16,0-17-16,1 17 0,17 1 15,35 16-15,-17-16 16,17-19-16,18 19 16,0-19-16,0 19 0,-18-19 15,18 1-15,-18 0 0,18 17 16,-53-18-16,0 1 15,-17 0-15,-54 17 16,36-17-16,-18-1 16,-35 1-16,52 0 15,1-18-15,0 0 0,-1 17 16,19-17-16,34-17 16</inkml:trace>
  <inkml:trace contextRef="#ctx0" brushRef="#br0" timeOffset="14797.4406">24359 14005 0,'18'-17'15,"-36"34"-15,36-17 16,0 18-16,-1 52 16,1-17-16,-18 89 15,18-37 1,-18-69-16,17 69 31,1-69-31,-1-19 16</inkml:trace>
  <inkml:trace contextRef="#ctx0" brushRef="#br0" timeOffset="15056.6129">24730 14058 0,'17'0'0,"-17"18"16,18 35-16,0-18 0,-18 0 16,0 1-16,0 17 15,17-18-15,-17-18 0,0 19 16,0-1-16,0-17 16,-17-1-16,17 1 15,0-36 1,0 1-16,0-1 15,0 0-15</inkml:trace>
  <inkml:trace contextRef="#ctx0" brushRef="#br0" timeOffset="15690.0876">24800 14041 0,'18'-18'15,"0"0"-15,-18 1 16,17 17-1,1 17 1,-18 19-16,0-19 16,35 54-16,-35-18 15,18-36-15,-1 19 0,1-19 16,17 19 0,-17-36-16,0 0 0,-1-18 0,36-70 31,-53 35-31,18-35 0,-1 52 15,1 1-15,-18 0 16,18 17-16,-1 0 16,1 18-16,-18 18 0,18 0 0,-1 17 15,-17 18-15,18-18 0,-18 18 16,35 71 0,-35-89-16,18 0 15,-18-17-15,17 17 0,-17-17 16,18-1-16,-18 1 0,18-18 15,-1 0-15</inkml:trace>
  <inkml:trace contextRef="#ctx0" brushRef="#br0" timeOffset="16145.7266">25559 14023 0,'0'53'16,"0"-18"-16,17 53 16,-17-35-16,0 0 0,18 35 15,-18-52-15,18-19 16,-18 1-16,0-36 15,0 1 1,0-1-16,0-17 0,0-18 16,17-53-16,-17 53 15,18 0-15,0 0 0,17 18 16,18-18 0,-18 53-16,0 0 0,18 0 0,-17 18 15,-1-1-15,0 19 16,0-1-16,-17 0 0,0 18 0,-18-18 15,0 18-15,-18-17 16,0-1-16,-17 18 16,0-18-16,0-17 0,-18 17 15,0-17-15,17-18 0,1 17 16,-18-17-16,36 18 0,-1-18 16</inkml:trace>
  <inkml:trace contextRef="#ctx0" brushRef="#br0" timeOffset="16724.7179">26705 14199 0,'18'0'16,"0"0"-16,-1 0 15,18 0-15,36 0 16,-36 0-16,1 0 16,-1 0-16,0 0 15,0 0-15</inkml:trace>
  <inkml:trace contextRef="#ctx0" brushRef="#br0" timeOffset="17233.7163">27817 14093 0,'0'0'0,"-36"0"15,1 0-15,-71 36 16,71-1 0,0 0-16,35 1 15,0-19-15,35 19 16,-17-19-16,17 1 16,0-18-16,0 17 0,1-17 15,-19 0-15,1 18 0,0-18 16,-1 0-16,-34 0 15,-72 18 1,1-18 0,35 0-16,18 0 15</inkml:trace>
  <inkml:trace contextRef="#ctx0" brushRef="#br0" timeOffset="17398.4515">28099 14252 0,'0'53'16,"0"-18"-1,-18 36-15,18-53 16,0-1-16,18 19 16,-1-36-16,1 0 15</inkml:trace>
  <inkml:trace contextRef="#ctx0" brushRef="#br0" timeOffset="18095.9202">28240 14393 0,'35'-17'31,"-35"-1"-31,18 0 16,-1-17-16,1 18 15,0 17 1,-18 17-16,35 18 31,18 1-31,-35-36 16,-1 17-16,1-17 0,35 0 15,-36 0-15,19 0 16,-19-17-16,1 17 16,-18-18-16,0 0 15,-53 18 16,35 0-31,1 18 0,-1-18 0,0 0 16,18 18-16,0-1 16,18 1-16,0-18 15,-1 18-15,1-18 16,0 0-16,17-36 31,-35 19-15,0 34-1,35 124 17,-17-88-32,-1 0 0,1-17 15,-18-1-15,0 0 16,0 0-16,0 1 0,0-19 16,-18 1-16,1 0 0,-18-18 15,17 17-15,-17-17 0,-36-17 16,36-1-1,-18-35-15,18 18 0,17-1 16,18 1-16,-18 0 0,18-18 16,0-18-16</inkml:trace>
  <inkml:trace contextRef="#ctx0" brushRef="#br0" timeOffset="18300.6531">28804 13758 0,'0'18'0,"0"17"16,18 1-16,-18 69 15,0-34-15,18 123 16,-18-123 0,17 34-16,1-69 15,-18-1-15,18-17 0,-18-1 16,17 1-16</inkml:trace>
  <inkml:trace contextRef="#ctx0" brushRef="#br0" timeOffset="18549.1216">29034 14358 0,'70'18'15,"-35"-18"1,-35-18-16,18 18 0,0-18 15,-1 18-15,-17-17 16,-17 17-16,-1 0 0,0-18 16,1 18-16,-1 0 0,1 0 15,-1 18-15,0-1 0,18 1 16,0 17-16,0-17 16,18 0-16,17-1 0,-17 1 15,70 0-15,-53-18 16,1 0-16,-1 0 0</inkml:trace>
  <inkml:trace contextRef="#ctx0" brushRef="#br0" timeOffset="18910.1951">30304 14358 0,'0'71'16,"17"-36"-16,1 0 16,-18-17-16,18-18 0,-1 0 15,1-35 1</inkml:trace>
  <inkml:trace contextRef="#ctx0" brushRef="#br0" timeOffset="19044.2554">30374 13935 0,'35'17'16</inkml:trace>
  <inkml:trace contextRef="#ctx0" brushRef="#br0" timeOffset="19270.5211">30427 14340 0,'35'-35'15,"18"-18"1,-17 18-1,-1 0 1,-18 35-16,19 0 16,-36 17-16,17 36 15,-17-17-15,0-1 0,18 0 16,-18 0-16,18 18 16,-18-35-16,17 0 15</inkml:trace>
  <inkml:trace contextRef="#ctx0" brushRef="#br0" timeOffset="19628.2359">30921 14235 0,'-18'0'15,"-17"0"1,35 17-16,0 19 16,18-1-16,-18-18 15,53 19-15,-36-19 16,19 19-16,-36-19 15,17-17 1,-17 18-16,-35-18 16,17 18-16,-17-18 15,0 0-15,-18 0 16,35-18-16,18 0 16</inkml:trace>
  <inkml:trace contextRef="#ctx0" brushRef="#br0" timeOffset="19782.541">31133 14270 0,'17'0'0,"54"18"16,-36-18-16,0-18 0,36 0 16,-53 1-16,17-19 15,-35 1-15</inkml:trace>
  <inkml:trace contextRef="#ctx0" brushRef="#br0" timeOffset="19944.382">31238 13988 0,'0'123'16,"18"1"-1,0-1 1,-1-70-16,-17 35 15,18-53-15,-18 18 16</inkml:trace>
  <inkml:trace contextRef="#ctx0" brushRef="#br0" timeOffset="20529.1989">31415 14429 0,'18'0'47,"-18"-18"-47,17 0 15,-17 1-15,18-1 16,-1 0-16,1-17 16,0 35-16,17 0 15,-17 0 1,-1 35-16,1-17 15,0 0-15,-18-1 16,17 1 0,1-36 31,-1 18-47,1 0 15,0 18 1,-18 0-16,17-1 15,-17 1-15,18-18 16,0 18-16,-1-18 16,1 0-16,0-18 15,-18 0 1,0-17-16,-18 35 16,18-35-1,18 35 16,17 0-31,-18 17 16,19-17-16,-1 0 16,0-17-1,-17 17-15,0-18 16,-18 0 0,0 1-16,0-1 15,17 1-15</inkml:trace>
  <inkml:trace contextRef="#ctx0" brushRef="#br0" timeOffset="20740.4719">32050 14023 0,'-18'-18'32,"1"1"-32,-1 34 15,18 1 1,-18 35-16,18 0 15,-17 70 1,17-70-16,0 71 0,17-71 16,1 17-1,0-35-15,-1-17 16</inkml:trace>
  <inkml:trace contextRef="#ctx0" brushRef="#br0" timeOffset="20929.0562">32156 14464 0,'17'35'16,"1"-17"-1,0-1 1,-1-17-16,-17 18 0</inkml:trace>
  <inkml:trace contextRef="#ctx0" brushRef="#br0" timeOffset="21191.8381">32244 14182 0,'18'0'16,"-18"17"-1,17 1-15,-17 0 16</inkml:trace>
  <inkml:trace contextRef="#ctx0" brushRef="#br0" timeOffset="21618.7917">32385 14358 0,'-18'18'0,"18"17"16,0 0-16,0-17 16,18 35-16,-18-36 15,53 19 1,-35-36-16,17 0 16,-18 0-16,-17-36 15,0 19-15,0-18 16,-17 17-16,-1 0 15,1 18 1,17 18 0,35 17-1,-18-17-15,19-1 16,-19 1-16,36-18 16,-35 0-16,17 0 15,1 0-15,16-35 16,-16 35-16,17-18 15,-36 18-15,1 18 16,0-1-16,-1 19 16,-17-19-16,18 19 15,-36-36 1</inkml:trace>
  <inkml:trace contextRef="#ctx0" brushRef="#br0" timeOffset="22426.41">24642 15487 0,'17'88'0,"-17"-53"15,0 36 1,0-36-16,-17-17 0,17-36 31,0 1-31,17-54 16,1 18-16,-18 18 15,17 0-15,-17 17 0,18 0 0,0 1 16,-1-1-16,1 18 16,0 18-16,-1-1 15,-17 19-15,18-1 0,-18 0 16,18 0-16,17 1 16,-35-1-16,17-35 0,-17 18 15,18-18-15,0-18 16,-18 0-16,0 1 15,17-1-15,1-35 16,0 18-16,-18 17 16,17 1-16,1 17 0,-18-18 0,18 36 15,-18-1 1,17 54-16,-17-36 16,18 0-16,-18 1 15,35 17-15,-17-36 0,52 1 16</inkml:trace>
  <inkml:trace contextRef="#ctx0" brushRef="#br0" timeOffset="22895.0174">25259 15522 0,'-18'18'16,"18"0"-16,0 34 31,18-34-31,0 0 0,-1-18 15,1 17-15,17-34 16,-17 17-16,-18-18 16,17 0-16,-17 1 0,0-18 15,0 17 1,0 36 0,18 34-1,0-34 1,-1 0-16,1-18 15,0 17-15,34-17 16,-34 0-16,0-17 0,-1-19 16,1-16-16,-18 16 15,0-17-15,0 18 0,-18 0 16,1-18-16,17 18 16,-18-18-16,0 0 0,1 17 15,-1-16-15,1-1 16,17 35-16,0 53 15,35 53 1,-35-35-16,17 0 16,1 18-16,17-1 0,-17-17 15,17 0-15,1-17 0,-1-1 16,-17-18-16,17 1 0,-35 0 16,17-18-16</inkml:trace>
  <inkml:trace contextRef="#ctx0" brushRef="#br0" timeOffset="23038.1676">25770 15469 0,'0'0'0,"36"-17"15,-19-1-15,1 18 0,17-18 0,-17 18 16,17-17-16,0-1 16,-17 0-16,0 18 0,-18-17 15,0-1-15,0 1 0,-18-1 16</inkml:trace>
  <inkml:trace contextRef="#ctx0" brushRef="#br0" timeOffset="23158.7001">25841 15275 0,'18'88'0,"17"-52"16,0 52-1,0-53-15,-17-17 0,0 0 16</inkml:trace>
  <inkml:trace contextRef="#ctx0" brushRef="#br0" timeOffset="23300.8633">26053 15558 0,'0'17'16,"17"1"-16,-17 17 0,18-17 15,0-18-15,-1 17 0,1 1 16,-1-18-16,1 0 0</inkml:trace>
  <inkml:trace contextRef="#ctx0" brushRef="#br0" timeOffset="23636.9642">26229 15681 0,'53'141'15,"-53"-88"-15,18-18 16,-1 1-16,-17-1 16,0-18-16,0 1 0,-17 0 0,-1-18 15,0-18 1,18 0-16,-17-52 16,17 35-16,0-18 0,0-71 15,17 54-15,1 34 16,0 1-16,-1 18 15,1 17-15,0 0 0,-1 0 16,-17 17-16,0 1 16,0-1-16,-17 1 0,-1 0 15,0-1-15,1 1 0,-1 0 16,0-18-16,1-18 16,17 0-16</inkml:trace>
  <inkml:trace contextRef="#ctx0" brushRef="#br0" timeOffset="23987.8127">26476 14993 0,'-18'71'0,"36"-142"0,-36 212 16,1-70-16,17-1 0,17 1 15,1-1-15,0-17 16,17 0-16,0-17 0,0-1 15,18 0-15,-17-17 0,17-1 0,-18-17 16,0 0-16,0 0 16,-17-17-16,0-19 0,-18 19 15,0-18-15,-18 17 0,0-17 16,-52-18-16,35 17 16,-1 36-16,19 0 15,-1 0-15,0 0 0,1 36 16,34 17-16,1-18 15,0 0-15,17-17 16,0 17-16,71 0 0,-71-17 16,18 0-16,0-18 15,-35 0-15,-1 0 0</inkml:trace>
  <inkml:trace contextRef="#ctx0" brushRef="#br0" timeOffset="24545.1531">28081 15416 0,'-53'18'16,"36"0"-16,-54 52 15,53-34-15,-17 34 16,17-35-16,18-17 16,36 35-16,-19-35 15,19-18-15,-19 0 16,19-18-16,-1 0 0,0 1 0,0-19 16,-17 1-16,0-18 0,-18 18 15,17-18-15,-17 0 16,0 0-16,-17 0 0,-1 18 0,0-18 15,1 0-15,-1 18 16,0 17-16,1 1 16,-1-1-16,1 18 0,17 18 15,0 17-15,0 0 0,0 18 16,17 0-16,1 0 0,17 0 16,0 0-16,1-18 0,17 18 15,0-18-15,35 36 16,-53-54-16</inkml:trace>
  <inkml:trace contextRef="#ctx0" brushRef="#br0" timeOffset="25008.7193">28434 15558 0,'-18'0'16,"-17"35"-1,35 0-15,0-17 0,0 17 16,18-17-16,17-1 0,-17 1 15,52 0-15,-52-1 16,17-17-16,-17-17 16,-1-1-16,-17 0 0,18 1 0,-18-1 15,-18-35 1,18 18-16,0 17 0,-17 1 16,17-1-16,0 36 15,53 34 1,-18-34-1,0 0-15,0-1 16,1 1-16,-19 0 0,19-1 16,-19 1-16,-34-36 31,-1-17-15,0 17-16,18 1 0,0-1 15,0-17-15,0 17 0,0 1 16,18-1-16,0 18 0,17-18 15,-17 18-15,34-17 0,-16 17 16,-1 0-16,18-18 0,-18 18 16,18-18-16,-35 18 15,17 0-15,-35-17 16,-35-1-16,17 0 16</inkml:trace>
  <inkml:trace contextRef="#ctx0" brushRef="#br0" timeOffset="25152.3976">28963 15240 0,'18'71'15,"-1"87"-15,1-52 16,-18-53 0,35 35-16,-17-52 15,0-1-15</inkml:trace>
  <inkml:trace contextRef="#ctx0" brushRef="#br0" timeOffset="25445.8524">29369 15610 0,'-53'-17'32,"35"34"-32,18 1 0,-17 0 0,17 17 15,0-17-15,0 17 16,17-17-16,1-18 0,-1 17 0,19 1 15,-19-18-15,1 0 16,0 0-16,-1 0 0,-17-18 16,0 1-16,0-19 15,0 19-15,0-1 0,0 0 16,0 1-16,18 17 16,17 17-1,1 1 1,-19 0-16,1-1 0,17 1 15,-17 0-15,-1-18 0,19 17 16</inkml:trace>
  <inkml:trace contextRef="#ctx0" brushRef="#br0" timeOffset="25551.5441">29986 15787 0,'0'-18'15</inkml:trace>
  <inkml:trace contextRef="#ctx0" brushRef="#br0" timeOffset="37602.2008">22066 10442 0,'-17'-17'16,"34"17"15,36 0-15,0 0-16,18 0 15,-1 0-15,36 0 16,-18 17-16,36-17 0,-18 0 15,-18 0-15,18 0 0,-1 0 16,-16 0-16,-1 18 0,-35-18 16,0 18-16,0-18 0,-36 17 15</inkml:trace>
  <inkml:trace contextRef="#ctx0" brushRef="#br0" timeOffset="73699.114">17427 14252 0,'18'0'47,"35"0"-31,-18 18-16,0-18 0,18 18 16,-17-18-1,-1 17-15,0-17 0,0 0 16,-17 0-16,35-17 15,-53-1-15,0 0 16</inkml:trace>
  <inkml:trace contextRef="#ctx0" brushRef="#br0" timeOffset="73925.2957">17657 14041 0,'17'17'16,"-17"1"-16,53-1 15,18 19-15,-1 17 16,-35-36 0,1 19-16,-19-19 0,1 19 15,-18-1-15,0-18 0,0 19 16,-18-1-16,-17-17 16,17 17-16,-17 0 0,-18-17 15,-17 52-15,34-52 16,19 17-16,-18-17 0</inkml:trace>
  <inkml:trace contextRef="#ctx0" brushRef="#br0" timeOffset="75657.6583">17639 16087 0,'-18'0'15,"36"0"17,35 0-32,0-18 15,0 0 1,17 1-16,-35 17 16,71-18-1,-70 0 1</inkml:trace>
  <inkml:trace contextRef="#ctx0" brushRef="#br0" timeOffset="75895.4619">17939 15875 0,'53'0'15,"-18"0"-15,36 0 16,-36 18-16,35-1 15,-52 1-15,0 0 16,-18-1-16,0 1 0,0-1 16,-53 36-16,17-35 15,-16 0-15,16-1 0,-17 1 16,0 17-16,18-17 16,-35 17-16,52 0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29:48.79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5045 7761 0,'0'-35'16,"0"17"-16,-18 18 15,18-17-15,0 34 31,0 18-15,0 36-16,0-18 16,0 53-16,18-36 15,-1-17-15,19 35 16,-19-35-16,1-17 16,17-19-16,18 36 15,-18-53-15,18 0 16,-17-17-16,34-36 15,-35 0-15,1-35 16,-19 35-16,1-53 16,-18 53-16,18-71 15,-36 89-15,18-53 16,-18 70-16,18 1 16,-17-1-16,17 36 15,0 52 1,0-17-1,0 71-15,17-54 16,1 54-16,-18-71 16,35 52-16,-35-52 15,36 35 1,-36-52-16,0-1 0</inkml:trace>
  <inkml:trace contextRef="#ctx0" brushRef="#br0" timeOffset="699.4407">6191 7761 0,'18'18'15,"35"-18"1,-36 0-16,72 0 16,-54 0-16,53 0 15,-53 0-15,54-18 16,-54 18-1,18-18-15,-53 1 16</inkml:trace>
  <inkml:trace contextRef="#ctx0" brushRef="#br0" timeOffset="856.0856">6473 8026 0,'71'17'16,"0"-17"-16,-36-17 16,18 17-16,-36 0 15</inkml:trace>
  <inkml:trace contextRef="#ctx0" brushRef="#br0" timeOffset="3143.6596">7655 7091 0,'0'-35'16,"0"17"-16,0 0 15,18 36-15,0 52 16,-18 1-16,17 105 15,-34 36 1,17-88-16,-18-19 16,18 1-16,-18 53 15,18-88-15,0 17 16,0-53-16,0-17 16,0-36-16,18-53 15,-18 1 1,18-54-16,-18 36 15,0-106-15,17 71 16,1-89 0,-1 106-16,19-35 15,-19 88-15,1-17 16,0 52-16,17 0 16,-17 18-16,35 36 15,-36-1-15,18 71 16,-17-36-16,17 89 15,-17-53-15,17 106 16,-17-124-16,-18 0 16,35 53-1,-17-88-15,-1-18 0,-17 1 0,18-1 16,-36-35 0</inkml:trace>
  <inkml:trace contextRef="#ctx0" brushRef="#br0" timeOffset="3287.5443">7726 7796 0,'70'0'0,"-17"0"16,36 0-1,-37 0-15,19 0 0</inkml:trace>
  <inkml:trace contextRef="#ctx0" brushRef="#br0" timeOffset="4098.2571">8520 7602 0,'0'-17'15,"17"17"1,1 17 15,0 54-31,-18-36 16,17 71-16,1-53 15,-1 70 1,1-52-16,0-18 0,-1-18 16,-17 18-16,18-18 0,17 18 15,-17-35 1,0-36 0,-1 1-16,18-54 0,1 18 15,-19 0-15,-17-17 16,18 17-16,0-18 0,-1 18 15,-17 0-15,18 0 0,0 1 16,-18 16-16,17-17 16,-17 36-16,0-1 15</inkml:trace>
  <inkml:trace contextRef="#ctx0" brushRef="#br0" timeOffset="11529.7684">5115 10072 0,'0'17'0,"-17"19"16,17-1-16,-18 53 16,18-35-16,35 71 15,-17-71-15,17 52 16,0-52-16,36 18 16,-36-36-1,18-17-15,-17-1 16,34-34-16,-52-1 15,35-35 1,-18 18-16,0-53 16,-17 35-16,-18-53 15,0 35-15,0-52 16,0 70-16,-35-70 16,35 87-16,-36-17 15,36 36-15,0 34 16,18 72-1,-18-37-15,18 1 16,-18 18-16,35 35 16,-18-36-16,-17-17 0,18 0 15,17 35 1,-17-17-16,0-53 16,-18-1-16,17 18 15</inkml:trace>
  <inkml:trace contextRef="#ctx0" brushRef="#br0" timeOffset="11844.1767">6033 10583 0,'0'36'15,"0"-19"1,0 19-16,0-1 0,17 18 15,-17-36 1,0 1-16,18 0 16,-18-1-16</inkml:trace>
  <inkml:trace contextRef="#ctx0" brushRef="#br0" timeOffset="12011.0915">6033 10283 0,'0'-17'16,"0"-1"0</inkml:trace>
  <inkml:trace contextRef="#ctx0" brushRef="#br0" timeOffset="12511.8684">6809 10089 0,'-18'0'16,"36"0"-1,-1 0 1,1 0-16,17 0 0,36 0 16,-36 0-16,0 0 0,1 18 15,-19-18-15,36 0 16,-53 18-16,18-1 16</inkml:trace>
  <inkml:trace contextRef="#ctx0" brushRef="#br0" timeOffset="12644.6354">6914 10336 0,'36'18'16,"17"-18"-16,0-18 16,-18 1-16</inkml:trace>
  <inkml:trace contextRef="#ctx0" brushRef="#br0" timeOffset="13563.0209">8643 9966 0,'0'18'0,"18"-36"31,-18 0-31,17-17 16,-17-18-16,18 36 15,0-54 1,-1 36-16,1-18 16,-18 35-16,18-17 15,-36 35 1,-35 17 0,18 1-1,-53 17-15,35-17 16,-71 17-16,54-17 15,17 0-15,-71 17 16,71-35-16,0 18 16,0-1-16,18 1 0,0-1 15,17 1-15,18 0 16,18-1-16,0 1 16,34 0-16,-16-1 15,17 1-15,-18-18 16,35 18-1,-52-1-15,17 18 16,-17-17-16,-18 35 16,0-35-16,-35 35 15,17-36-15,-17 54 16,17-54-16,-17 36 16,35-35-16,0 35 15,18-35-15,17 17 16,0-18-16,53 19 15,-52-19-15,52-17 16,-35 18-16,17-18 16,-34 0-1,34 0-15,-52-18 16,17 1-16,-35-1 16,0-17-16,0 17 15,0-17 1,-18 17-16,1-17 15,-1 35-15,0-18 16</inkml:trace>
  <inkml:trace contextRef="#ctx0" brushRef="#br0" timeOffset="14335.7593">8396 10866 0,'0'17'0,"0"1"16,0-1-16,18 1 15,-18 17 1,0-17-16,0 17 0,17-17 15,-17 0-15,18-1 16</inkml:trace>
  <inkml:trace contextRef="#ctx0" brushRef="#br0" timeOffset="14475.6297">8378 10724 0,'18'0'31</inkml:trace>
  <inkml:trace contextRef="#ctx0" brushRef="#br0" timeOffset="15360.452">9860 9878 0,'18'-18'15,"-18"-17"1,0 0-16,0 17 16,0-35-1,0 35-15,-18-17 0,18 17 16,-17 1-16,-1-1 0,-17 18 15,-18-35 1,35 35-16,-17 0 0,-36-18 16,18 18-16,-35 0 15,53 0-15,-18 0 16,18 18-16,-54 0 16,72-18-16,-18 17 0,17 1 15,18-1 1,0 1-16,35 17 15,0-17-15,36 35 16,-36-35-16,1 17 16,-1-17-16,0-1 0,-17 18 0,-1 18 15,-17-17 1,0-19-16,-35 54 16,17-54-16,-17 19 0,-53 17 15,53-18-15,-36 0 16,36-17-16,0 17 15,35-17 1,35-1-16,-17 1 16,70 0-16,-35-1 15,17 1-15,-17 0 16,0-18-16,53 35 0,-53-35 16,35 0-16,-70 0 15,17 0 1,-35-18-16,-18-17 15,1 0 1,-1 17-16,0 0 16,1 18-16,-1 18 15</inkml:trace>
  <inkml:trace contextRef="#ctx0" brushRef="#br0" timeOffset="15709.9097">9490 11007 0,'0'35'0,"0"-17"16,17 17-16,-17 0 16,18 0-16,-18 1 0,18-1 0,-18 0 15,0 1-15,0 16 16,0-34-16,0 0 0,-36-18 15,19 0 1,-36-53-16,35 18 16</inkml:trace>
  <inkml:trace contextRef="#ctx0" brushRef="#br0" timeOffset="15838.232">9437 10760 0,'17'0'16,"-17"17"0</inkml:trace>
  <inkml:trace contextRef="#ctx0" brushRef="#br0" timeOffset="16465.6948">10389 9878 0,'0'35'31,"-17"-17"-31,17 35 0,0 70 16,0-52-16,-18-1 16,18 54-16,0-71 15,0 0-15,0-36 16,0 1 0,0-36-16,18-70 15,-1 53 1,1-36-16,-18 18 0,35-88 15,-35 71-15,36-89 16,-36 88-16,17-17 16,1 70-16,-1 1 15,1 17-15,0 35 16,-1 18-16,1 53 16,0-36-16,-1 89 15,-17-88 1,36 52-16,-19-70 15,18 18-15,-17-54 16,0 19-16,-18-19 16,0 1-16</inkml:trace>
  <inkml:trace contextRef="#ctx0" brushRef="#br0" timeOffset="16615.4302">10478 10336 0,'17'0'16,"18"-17"0,1-1-16,-1 0 15,-17 1-15</inkml:trace>
  <inkml:trace contextRef="#ctx0" brushRef="#br0" timeOffset="16785.5442">10883 10372 0,'0'35'15,"18"0"1,-1 1 0,1-36-1</inkml:trace>
  <inkml:trace contextRef="#ctx0" brushRef="#br0" timeOffset="16900.3711">10830 10107 0,'18'-18'0</inkml:trace>
  <inkml:trace contextRef="#ctx0" brushRef="#br0" timeOffset="17184.3934">11236 10619 0,'18'123'16,"-18"-70"-16,0 53 15,0-71-15,-36 36 16,19-54-16,17 1 0,-18-18 16,-17 0-1,17-18-15,1 1 0,-1-19 16,0 1-16,1-18 0,-1 0 15,18-17-15</inkml:trace>
  <inkml:trace contextRef="#ctx0" brushRef="#br0" timeOffset="17311.7923">11148 10125 0,'17'17'0,"1"-17"16,0 0-1,-1 0-15</inkml:trace>
  <inkml:trace contextRef="#ctx0" brushRef="#br0" timeOffset="18618.8543">11800 9913 0,'0'0'0,"0"-18"16,18 54-1,0-1-15,-1 36 16,1-19-16,0 54 16,-1-53-1,1 0-15,0 18 16,-1-54-16,18 19 16,-17-36-16,0-18 15,-1 0-15,1-17 16,-18-53-16,0 53 15,0-18-15,0 17 16,0-52-16,0 53 16,0 0-16,0-18 15</inkml:trace>
  <inkml:trace contextRef="#ctx0" brushRef="#br0" timeOffset="18874.2931">12400 10601 0,'18'35'15,"-18"36"-15,0-36 16,0 0-16,0 36 15,0-53-15,0-1 16,0 1-16,-18-18 16,-17-18-16,0-17 15,17 0-15,-17-36 16</inkml:trace>
  <inkml:trace contextRef="#ctx0" brushRef="#br0" timeOffset="18986.0778">12400 10072 0,'18'17'15,"-36"1"-15</inkml:trace>
  <inkml:trace contextRef="#ctx0" brushRef="#br0" timeOffset="24018.6714">5380 12453 0,'0'-18'16,"-18"18"0,18 18-1,-17 53 1,17-18-16,0 70 16,0-70-16,35 35 15,-17-35-15,-1-18 16,1-17-16,17 0 0,0-18 15,36 0 1,-36-18-16,18-53 16,-18 18-16,1-35 15,-19 0 1,-17 53-16,0-53 16,0 52-16,0 19 0,-17-36 15,-1 35-15,18 36 31,-18 52-31,18-34 16,18 87-16,-18-70 16,18 0-16,-1-18 15,19 36-15,-1-18 16,-35-18-16,17-17 16,1-1-16</inkml:trace>
  <inkml:trace contextRef="#ctx0" brushRef="#br0" timeOffset="24941.8611">6315 12559 0,'-18'0'0,"36"0"15,-1 0 1,1 0 0,35 0-16,-18 0 15,-17 0-15,52-18 16,-52 18-16,17 0 15</inkml:trace>
  <inkml:trace contextRef="#ctx0" brushRef="#br0" timeOffset="25092.142">6332 12718 0,'0'17'0,"18"1"16,0 0-16,17-18 0,35 0 15,-34 0-15,-19-18 16,36 18-16,-35 0 16</inkml:trace>
  <inkml:trace contextRef="#ctx0" brushRef="#br0" timeOffset="25742.9452">7179 12471 0,'0'17'0,"0"36"16,0-17-16,0 52 15,0-53-15,0 18 16,0-35-1,0-1-15,0-34 16,-18-36 0,18 17-16,18-52 15,-18 53-15,18-36 16,-1 54 0,1-19-16,35 1 15,-18 35-15,18 18 16,-35-1-16,-1 54 15,1-36-15,0 36 16,-18-36-16,0 18 16,17-18-16,1 1 15,0-19 1</inkml:trace>
  <inkml:trace contextRef="#ctx0" brushRef="#br0" timeOffset="26604.0297">7743 12541 0,'0'18'0,"18"52"16,0-17-16,17 36 15,-17-37-15,-1 72 16,1-71 0,-18-18-16,0 0 0,0 1 15,0-19-15,-18-52 16,1 0-16,-1 0 15,0-18-15,1 0 0,-1-18 16,0-52 0,18 34-16,36-52 0,-19 71 15,1 17-15,17 18 0,36-1 16,-36 36-16,18 36 16,-35-19-16,-18 19 15,0 52 1,0-53-16,-36 53 15,-16-35 1,16-18-16,1 1 0,17-19 16,1-17-1</inkml:trace>
  <inkml:trace contextRef="#ctx0" brushRef="#br0" timeOffset="26732.4189">8149 12682 0,'0'18'0,"0"0"16,-17-18-1</inkml:trace>
  <inkml:trace contextRef="#ctx0" brushRef="#br0" timeOffset="27149.2924">8308 12383 0,'18'0'15,"34"0"-15,-16 0 16,17 0-16,-18 17 0,53 1 16,-70 17-16,-1 0 15,-17 1 1,-17 34-16,-1-35 15,1-17-15,-19 53 16,19-54-16,-1 19 16,18-19-16,35 1 15,-17-18 1,17 0-16,36 0 16,-54-18-16,54 18 15</inkml:trace>
  <inkml:trace contextRef="#ctx0" brushRef="#br0" timeOffset="27506.3917">8908 12647 0,'35'-18'15,"-17"1"-15,-1-1 16,18-35-16,-35 18 16,18-18-1,-18 35-15,-18-17 16,-17 35-16,-18 0 16,18 0-16,-18 53 15,35-18-15,1-17 16,17 17-16,0 1 0,17-1 15,1-18-15,0 19 0,17-19 16,36 19-16,-36-36 16,0 0-16,18 0 0,18-18 15,-54 18-15,19-53 16,-19 35-16</inkml:trace>
  <inkml:trace contextRef="#ctx0" brushRef="#br0" timeOffset="27955.5042">9243 12647 0,'17'53'16,"1"-18"-16,-18-17 16,18 0-16,-1-1 0,1-17 0,0 0 15,-1 0 1,-17-17-16,0-1 16,0 0-16,0-17 15,18 17-15,0-35 16,-18 36-16,35-18 15,-18 17-15,19 0 16,-19 18-16,19-17 16,-19 17-16,1 0 15,-18 17 1,0 1 0,0 0-1,-18-1-15,18 18 16,18 18-1,-18-35-15,35 35 16,-17-35-16,17-18 16,-17 0-16,35 0 15,-36-18-15,1-17 16,0-1-16,-18 1 16,-18 0-16,0-18 15,-17 35-15,0-17 16,-1 35-16,1 0 15,18 0-15,17 18 16,17-18-16</inkml:trace>
  <inkml:trace contextRef="#ctx0" brushRef="#br0" timeOffset="28233.9478">9931 12471 0,'-53'0'16,"18"17"0,35 1-1,17 0-15,36 17 16,-18-17-16,36 17 16,-36-35-16,18 35 15,-35-35-15,-1 18 16,-17-1-16,-53 1 15,18 0-15,-35-18 16,34 17-16,-34-17 16,52 0-16,-35 0 15</inkml:trace>
  <inkml:trace contextRef="#ctx0" brushRef="#br0" timeOffset="28730.2464">10636 11906 0,'-53'18'15,"0"17"1,-17 36 0,35 52-16,35-52 15,-18 70-15,36-71 16,-1 1-16,1-18 0,17 0 15,-17 0-15,17-18 0,0 0 16,36 1-16,-53-19 16,52-17-1</inkml:trace>
  <inkml:trace contextRef="#ctx0" brushRef="#br0" timeOffset="29028.7433">10918 12153 0,'-52'35'0,"34"54"16,0-1 0,18-53-16,53 89 15,-35-89-15,52 18 16,-52-36 0,53 19-16,-54-36 15,19 0-15</inkml:trace>
  <inkml:trace contextRef="#ctx0" brushRef="#br0" timeOffset="29306.7571">11201 12629 0,'0'36'16,"-18"-36"-1,18-36 1,-18 1-16,18-18 15,18 18-15,0-18 16,-1 35-16,19-17 16,-1 18-16,-17 17 0,52-18 15,-52 0 1,35 36-16,-53 0 16,0 34-16,0-16 15,-18 17-15,0-36 16,18 19-16,0-19 15</inkml:trace>
  <inkml:trace contextRef="#ctx0" brushRef="#br0" timeOffset="29467.1591">11695 12629 0,'0'36'15,"-18"-1"1,0 0-16,18-17 16,0 0-16</inkml:trace>
  <inkml:trace contextRef="#ctx0" brushRef="#br0" timeOffset="29684.524">12065 12435 0,'-18'53'16,"18"0"-16,-17-35 15,17 35-15,0-18 16,17-17-16,-17-1 0,18 1 15</inkml:trace>
  <inkml:trace contextRef="#ctx0" brushRef="#br0" timeOffset="29957.4763">12330 12294 0,'35'36'16,"-17"17"0,17-1-16,-18 1 15,-17-17-15,-17 17 16,-1-1-1,18-34-15,-35 17 16,17-35-16</inkml:trace>
  <inkml:trace contextRef="#ctx0" brushRef="#br0" timeOffset="30232.1473">12435 11906 0,'71'71'16,"0"17"-1,-1 18-15,-17 17 16,-35-70-16,-1 88 15,-34 0 1,-1-88-16,-35 71 16,18-71-16,-18 35 15</inkml:trace>
  <inkml:trace contextRef="#ctx0" brushRef="#br0" timeOffset="31870.9482">5856 13705 0,'18'-70'16,"-18"-1"-16,-18 1 16,-17 34-1,0 72 1,17-1-16,0 71 15,1-36-15,17 1 0,0 17 16,0-17-16,17-1 16,1 54-1,0-71-15,-18-18 0,17 0 0,-17-17 16,0 0-16,-35-1 16,-18-17-1,35-17-15,-17-19 0,-53 1 16,35-18-1,35 18-15,1 17 0,17 0 16,17 1-16,36 17 16,35 0-1,-35 0-15,53-18 16,-53 18-16,53-17 16,-71-1-16,1 18 15,-54 0 1,-17 0-1,17 0-15,-17 35 16,17-17 0,18 35-16,0-18 15,0 0-15,18 1 0,35 17 16,-18-36 0,-17 1-16,17-1 0,0-17 0,0 0 15,18-35 1,-35 18-16,0-1 0,-1-35 15,-34-18 1,-1 54-16,0-19 0,-35 1 16,18 18-1,17 17-15,1 0 16,17 17-16</inkml:trace>
  <inkml:trace contextRef="#ctx0" brushRef="#br0" timeOffset="32070.1367">6421 14199 0,'-18'-17'15,"-17"-19"1,35-17 0,0 36-16,35-18 15,-17 35-15,34-18 16,-16 18-16,34 0 15,-34 0-15,34 0 16</inkml:trace>
  <inkml:trace contextRef="#ctx0" brushRef="#br0" timeOffset="32411.1079">7585 13970 0,'0'18'16,"17"-18"-16,1 53 15,0-18-15,17 35 16,-17-52-16,17 35 16,-18-35-16,1-18 15,0 0-15</inkml:trace>
  <inkml:trace contextRef="#ctx0" brushRef="#br0" timeOffset="32555.6909">7620 13617 0,'-18'-17'15,"54"34"1,-19-17-16,1 18 15</inkml:trace>
  <inkml:trace contextRef="#ctx0" brushRef="#br0" timeOffset="32917.542">8678 14023 0,'18'0'16,"0"0"-1,-1 0 1,1 0-16</inkml:trace>
  <inkml:trace contextRef="#ctx0" brushRef="#br0" timeOffset="33050.4535">9049 14058 0,'17'0'16</inkml:trace>
  <inkml:trace contextRef="#ctx0" brushRef="#br0" timeOffset="33188.812">9507 14023 0,'18'0'16,"-36"0"-1</inkml:trace>
  <inkml:trace contextRef="#ctx0" brushRef="#br0" timeOffset="33968.8443">7461 14940 0,'0'-53'0,"0"36"15,-17-19-15,-1-17 16,0 36-16,-17-36 16,-18 35-16,0 36 15,36 17 1,-1 0-16,-17 54 15,35-36-15,0 17 0,17 36 16,-17-53-16,18-18 16,0 18-16,-18-18 0,17 18 15,1-18 1,-18-17-16,0 0 16,-18-18-16,1 0 15,-1 0-15,0-53 16,1 35-16,17-52 15,0 52-15,0-17 16,0 17-16,17-17 0,1 17 16,35 1-16,-18-1 15,0 18-15,18 0 16,-17 18-16,-1-18 0,18 17 16,-18 1-16,-17-1 15,-1 1 1,-17 0-1,-17-18 1,34 0 0</inkml:trace>
  <inkml:trace contextRef="#ctx0" brushRef="#br0" timeOffset="34440.9059">7796 15222 0,'0'-17'16,"0"-1"-16,-17 0 16,-1 18-16,0-17 15,1-1-15,-1 18 16,1 0-16,17 18 31,17-18-15,1 0-1,-36-18 17,1 18-17,-1 0 1,0 0-16,1 0 16,17 18-16,0 17 15,17 18-15,1-35 16,0 17-16,-1-17 0,1 17 15,-1-18-15,36 1 16,-35 0-16,35-18 16,-35 0-1,-1-36-15,-17 19 16,-17-18-16,-19-18 16,1 35-16,17-17 15,1 17-15,-19 18 16,1-35-16</inkml:trace>
  <inkml:trace contextRef="#ctx0" brushRef="#br0" timeOffset="34656.2793">8079 15293 0,'-18'0'15,"0"-35"1,18 17-16,-17-17 16,17 17-16,0-17 0,17 17 0,-17-17 15,18 17-15,35-17 16,-35 35-16,-1 0 16,18 0-16,-17 0 0,17 0 0,1 0 15</inkml:trace>
  <inkml:trace contextRef="#ctx0" brushRef="#br0" timeOffset="35036.014">9278 15099 0,'35'88'0,"1"36"15,-19-19 1,1 1 0,-18-70-16,0 16 15,-18-34-15,1 0 16,-54-71 0,53 18-16,1-1 15,-1-17-15,1 0 0,-1 0 0</inkml:trace>
  <inkml:trace contextRef="#ctx0" brushRef="#br0" timeOffset="35141.8811">9102 14799 0,'17'0'16,"1"18"-16,35-1 16</inkml:trace>
  <inkml:trace contextRef="#ctx0" brushRef="#br0" timeOffset="35324.9932">9737 15134 0,'17'0'31,"1"0"-31,0-35 16</inkml:trace>
  <inkml:trace contextRef="#ctx0" brushRef="#br0" timeOffset="35452.9625">10072 15099 0,'17'0'0,"1"0"16,0 0 0</inkml:trace>
  <inkml:trace contextRef="#ctx0" brushRef="#br0" timeOffset="35580.015">10583 15011 0</inkml:trace>
  <inkml:trace contextRef="#ctx0" brushRef="#br0" timeOffset="35703.4591">10918 14958 0,'-17'-18'16</inkml:trace>
  <inkml:trace contextRef="#ctx0" brushRef="#br0" timeOffset="36974.7967">8396 16175 0,'-18'-35'15,"18"52"1,18 54 0,0 52-1,-18-70-15,35 53 16,-17-71-16,35 18 15,-36-53-15,36 18 16,-18-36-16,1-35 16,-19 18-16,1-36 15,-18 36-15,0 18 16,0-19-16,0 19 16,-18 17-16,18 17 15,0 36 1,0-18-16,0 36 15,18-53 1,0 17-16,35 0 16,-36-35-16,36 0 15</inkml:trace>
  <inkml:trace contextRef="#ctx0" brushRef="#br0" timeOffset="37498.8742">9013 15998 0,'18'0'31,"-18"-17"-31,35 17 15,1 0-15,-1-18 0,0 18 16,18-35-16,-18 35 16,1 0-16,-1-18 0,-17 18 15,17 0-15</inkml:trace>
  <inkml:trace contextRef="#ctx0" brushRef="#br0" timeOffset="37766.3399">9066 16034 0,'0'35'15,"-17"0"-15,17 36 16,0-18-16,0-18 15,17 71-15,1-53 16,-18-18-16,18 0 0,35 1 16,17-19-1,-35-17-15,-17 0 0,53 0 16,-54 0 0,1-17-16,0 17 0</inkml:trace>
  <inkml:trace contextRef="#ctx0" brushRef="#br0" timeOffset="38666.8206">9684 16245 0,'17'71'15,"-17"-36"-15,0 1 16,18 16 0,-18-34-16,18 0 0,-1-18 15,1 0 1</inkml:trace>
  <inkml:trace contextRef="#ctx0" brushRef="#br0" timeOffset="38824.7565">9631 16069 0,'17'0'15,"1"-18"1</inkml:trace>
  <inkml:trace contextRef="#ctx0" brushRef="#br0" timeOffset="39245.5518">9931 15981 0,'35'-18'16,"0"18"-16,-17 0 15,17 0-15,-17 0 0,-1 0 16,1 0-16,0 18 0,17-1 16,-35 1-16,18 35 15,-1-18 1,-17 18-16,18 35 0,-18-35 16,18 0-16,-1 35 15,-17-52-15,18 34 16,-18-52-1,-18 0-15,1-18 16,-1 0-16,-17-18 16,17 18-16,-35-35 15,35 17-15,1 0 16,-1 1-16</inkml:trace>
  <inkml:trace contextRef="#ctx0" brushRef="#br0" timeOffset="39495.0855">10760 16245 0,'-18'0'0,"53"0"31,-17 0-31,17 0 0,53-17 16,-52 17-1,-19-18-15,19 18 0,-19-17 16,-17-1-16</inkml:trace>
  <inkml:trace contextRef="#ctx0" brushRef="#br0" timeOffset="39640.0085">10866 16157 0,'0'71'0,"17"-1"15,18 1 1,1-18 0,-19-36-16,1-17 0</inkml:trace>
  <inkml:trace contextRef="#ctx0" brushRef="#br0" timeOffset="39801.6352">11307 16140 0,'88'-18'0,"-35"0"15,17-17 1,-52 35-16</inkml:trace>
  <inkml:trace contextRef="#ctx0" brushRef="#br0" timeOffset="39926.1564">11324 16369 0,'53'0'15,"0"-35"-15,0-1 16</inkml:trace>
  <inkml:trace contextRef="#ctx0" brushRef="#br0" timeOffset="40513.0231">12153 15840 0,'0'35'0,"0"71"16,-17-36-16,17-17 15,-18 53 1,18-18-16,18-52 15,-18-1-15,17-17 0,1-36 16,-1 0 0,1-52-16,-18 34 15,0-52-15,18 35 16,-18-35-16,17 18 16,1-36-1,-18 70-15,35-16 16,-17 52-16,17 52 15,-17-16-15,17 87 16,-35-70-16,18 71 16,-1-71-16,1 52 15,-18-69-15,18 17 16,-18-36-16,-18-17 16</inkml:trace>
  <inkml:trace contextRef="#ctx0" brushRef="#br0" timeOffset="40641.4122">12224 16210 0,'35'0'15,"18"-17"1,18-1 0,-36 0-16,18 18 15</inkml:trace>
  <inkml:trace contextRef="#ctx0" brushRef="#br0" timeOffset="40818.5706">12682 15840 0,'36'-18'15,"17"0"1,-36 1-16,18-1 15,18 1-15,-17 17 16</inkml:trace>
  <inkml:trace contextRef="#ctx0" brushRef="#br0" timeOffset="41002.5222">12841 15857 0,'-35'89'0,"17"-37"15,1 1-15,-1 53 16,18 0-1,35-18-15,0-52 16,18-1-16,36 0 16,-54-35-16,0 0 15,18-18-15,0 1 16,-35-1-16</inkml:trace>
  <inkml:trace contextRef="#ctx0" brushRef="#br0" timeOffset="41174.5102">13212 16210 0,'0'18'0,"0"-1"16,17 19-1,1-19-15,-1-17 16,1 0-16</inkml:trace>
  <inkml:trace contextRef="#ctx0" brushRef="#br0" timeOffset="41314.4578">13194 15822 0,'18'0'15,"-1"0"-15</inkml:trace>
  <inkml:trace contextRef="#ctx0" brushRef="#br0" timeOffset="41642.8307">13441 15752 0,'35'0'16,"0"0"-16,18-18 16,-17 18-16,-19 0 0,19 0 15,-19 18-15,-17 17 0,35 53 16,-35-35-16,0 70 16,18-70-16,-18 71 15,18-89 1,-18 53-16,0-52 0,0-19 15,0 18-15,-18-17 16,-17 0 0,17-36-1,1 18-15,-1-18 0,0 1 16,-17-1 0,17 1-16,1 17 15</inkml:trace>
  <inkml:trace contextRef="#ctx0" brushRef="#br0" timeOffset="41897.4547">13829 15787 0,'0'17'16,"70"-17"-1,19 18-15,-54-36 16,18 18-16,17-17 16,-17-1-16,-53 1 15</inkml:trace>
  <inkml:trace contextRef="#ctx0" brushRef="#br0" timeOffset="42077.4498">13952 15928 0,'0'106'16,"0"0"0,0-71-16,36 53 15,-19-53-15,1-17 0,0 0 16,34 17-16,-34-35 15,35 0-15,-35-18 16,-1 1-16</inkml:trace>
  <inkml:trace contextRef="#ctx0" brushRef="#br0" timeOffset="42265.0456">14288 16281 0,'0'53'15,"17"0"1,-17-18-16,18-18 16,-18 19-16,0-19 15,-18-17 1,1-17 0,-1-1-16</inkml:trace>
  <inkml:trace contextRef="#ctx0" brushRef="#br0" timeOffset="42375.4235">14270 16016 0,'18'0'16</inkml:trace>
  <inkml:trace contextRef="#ctx0" brushRef="#br0" timeOffset="42731.863">14464 15716 0,'35'-17'15,"36"-19"1,17 19-16,-53 17 15,18 0-15,-18 35 16,1 36 0,-36 52-1,0-70-15,17 53 16,-17 17-16,-17-35 16,17-52-16,-18 17 15,18 0 1,-18-53-16,1 17 15,-1-17-15,0-35 16,1 35-16,-18-53 16,17 35-16,0 1 15,1-19-15</inkml:trace>
  <inkml:trace contextRef="#ctx0" brushRef="#br0" timeOffset="43281.3495">15099 16140 0,'0'17'31,"18"-17"-31,34 0 16,1-17-16,36-1 15,-37 18-15,-16-18 0,-1 1 16,18-1 0,-18 0-16,-17 18 15,-36 0-15</inkml:trace>
  <inkml:trace contextRef="#ctx0" brushRef="#br0" timeOffset="43432.7662">15399 16051 0,'-18'18'16,"18"0"-1,-18 17 1,1-17-16,17 52 16,-18-52-16,1 17 15,17-17-15,0-1 16,0-34-1</inkml:trace>
  <inkml:trace contextRef="#ctx0" brushRef="#br0" timeOffset="43600.2395">15240 15928 0,'18'53'16,"17"17"-1,18 1 1,-18-36-16,18 18 0,18 0 16,-54-35-16</inkml:trace>
  <inkml:trace contextRef="#ctx0" brushRef="#br0" timeOffset="44413.1752">15804 15963 0,'0'18'15,"36"35"-15,-36-18 16,35 36-16,-17-36 15,35 18-15,-36-18 16,18-17 0,-17-1-16,0-17 15,-1-17-15,-17-19 16,-17-16 0,17 16-16,0-17 15,0 36-15,0-19 16</inkml:trace>
  <inkml:trace contextRef="#ctx0" brushRef="#br0" timeOffset="44594.8356">16210 15875 0,'53'-35'16,"0"-1"-1,0 1-15,-35 18 16,-1 17-16,1-18 16</inkml:trace>
  <inkml:trace contextRef="#ctx0" brushRef="#br0" timeOffset="44751.0312">16316 15840 0,'-35'70'16,"17"18"-1,0 18 1,36-53-16,-18 0 0,35 18 15,18-18 1,-17-53-16,-1 17 16,0-17-16,18 0 15,-35 0-15,-1-17 0,1-1 16,0 18-16,-18-18 0</inkml:trace>
  <inkml:trace contextRef="#ctx0" brushRef="#br0" timeOffset="44964.3753">16722 16334 0,'17'70'0,"1"-35"16,-18 1-16,18-1 16,-18 0-16,0-17 15,-18-18-15,0 18 16,1-1-16,-1-17 15,0-17-15,1-19 16,17 19-16,-18-19 16,0 1-16</inkml:trace>
  <inkml:trace contextRef="#ctx0" brushRef="#br0" timeOffset="45074.2383">16633 15963 0,'18'0'0,"0"0"31</inkml:trace>
  <inkml:trace contextRef="#ctx0" brushRef="#br0" timeOffset="45428.7743">16863 15699 0,'35'-36'16,"0"36"-16,36-35 15,-53 35-15,-1 0 16,1 0-16,-1 0 16,19 35-16,-19 1 15,1 34-15,-18-17 16,18 71-16,-18-54 15,0 71 1,0-88-16,0 71 16,0-89-16,0 0 15,0 0-15,0-17 0,-18-36 32,-17-17-32,17 0 15,-17 17-15,-18-17 16,35 17-16,-17 1 15</inkml:trace>
  <inkml:trace contextRef="#ctx0" brushRef="#br0" timeOffset="46585.935">12188 13741 0,'18'0'16,"0"17"-16,52-17 15,-17 18 1,0-18-16,71-18 15,-54 18-15,-17 0 0,53-35 16,-88 35-16,-1-18 16</inkml:trace>
  <inkml:trace contextRef="#ctx0" brushRef="#br0" timeOffset="46849.7009">12294 13494 0,'-70'35'15,"-36"18"1,18 18-16,17-19 16,54-16-16,17 34 15,17-34 1,1-1-16,17 0 0,53 36 15,18-18 1,-35-36-16,-18-17 0,52 18 16,-69-1-16</inkml:trace>
  <inkml:trace contextRef="#ctx0" brushRef="#br0" timeOffset="47180.4549">12294 14728 0,'53'0'16,"0"18"-16,53-18 16,-35 0-16,52 0 15,-52 0-15,-19 0 16,-16 0-16,-1 0 15,-17 0-15</inkml:trace>
  <inkml:trace contextRef="#ctx0" brushRef="#br0" timeOffset="47426.5742">12365 14393 0,'-35'18'16,"-54"35"-16,54 0 16,0-18-16,17 0 15,18 1-15,18 52 16,-1-53-16,19 0 0,70 18 16,-36-35-16,54 0 15,-71-1-15,70-17 16,-88 0-16</inkml:trace>
  <inkml:trace contextRef="#ctx0" brushRef="#br0" timeOffset="48648.6205">8343 11501 0,'0'52'15,"18"-16"-15,-18 17 0,0 35 16,17-35-16,-17 35 16,18-53-1,0 18-15,-18-35 16,0-1-16,0 1 16,-36-18-1</inkml:trace>
  <inkml:trace contextRef="#ctx0" brushRef="#br0" timeOffset="48910.5835">8149 11695 0,'18'-18'0,"17"-17"16,18-1-1,0 1 1,-35 17-16,17-17 15,0 18-15,-17 17 16,-1 0 0,1 0-16,-18 17 15,18-17-15,-1 18 16,-17-1-16,36 1 16,-19 0-16,19 17 15,-19-17-15</inkml:trace>
  <inkml:trace contextRef="#ctx0" brushRef="#br0" timeOffset="49200.0436">9454 11818 0,'18'18'15,"-18"-1"-15,0 36 16,0-17-16,0-1 16,18 0-16,-18-17 0,0 17 0,17 0 15,-17-17-15,0 0 16,-17-18 15,17-18-31</inkml:trace>
  <inkml:trace contextRef="#ctx0" brushRef="#br0" timeOffset="49401.3722">9243 11942 0,'35'-18'0,"-17"0"16,35 1-16,-18-1 15,0 18-15,36-35 16,-54 35-16,1-18 0,17 18 16,-17 0-1,0 0-15,-1 0 16,-17 18 0,18-18-16,-1 17 15</inkml:trace>
  <inkml:trace contextRef="#ctx0" brushRef="#br0" timeOffset="50199.7792">17268 6703 0,'18'35'16,"0"-35"-16,-18 18 0,17-1 16,1 36-1,-18 35-15,0-35 0,18 88 16,-18-70-1,0 35-15,17 141 16,1-106-16,17 194 16,-17-159-16,0 18 15,17-17-15,0 229 16,0-177-16,1 212 16,-1-194-16,0 264 15,0-264-15,-17 18 0,17 282 16,-17-283-16,0 301 15,-1-283 1,1 0-16,0 18 0,-1 264 16,1-281-16,-1-19 15,1 1-15,0 246 16,-1-264-16,1-17 0,0 193 16,-1-247-16,19 159 15,-36-193 1,35 87-16,-17-123 15,17 35-15,-18-88 16,-17 0-16</inkml:trace>
  <inkml:trace contextRef="#ctx0" brushRef="#br0" timeOffset="52831.8747">19791 9137 0,'0'0'0,"0"-18"0,-18-17 16,18 17-16,0 1 15,-17 34 1,17 54-1,-18 0-15,18 87 16,0-70-16,35 71 16,-17-106-16,52 53 15,-34-71-15,52 1 16,-35-36-16,-18 0 16,0-18-16,1-17 15,17-54-15,-36 36 16,-17 1-16,0-1 0,0 17 15,-17-69 1,17 52-16,-36-18 16,19 36-16,-1 0 15,18 17-15,0 36 16,0-1-16,0 71 16,18-17-16,17 70 15,-17-70-15,17 34 16,0-34-16,18 0 15,-35-36-15,-18 18 16,0-36-16</inkml:trace>
  <inkml:trace contextRef="#ctx0" brushRef="#br0" timeOffset="53910.7402">20884 9454 0,'-17'0'0,"17"-17"16,17 17-1,19 0 1,-1 0-16,18 0 16,-18 0-16,18 0 15</inkml:trace>
  <inkml:trace contextRef="#ctx0" brushRef="#br0" timeOffset="54043.2571">20902 9648 0,'35'0'16,"18"0"-1,-17 0-15,34-17 16,-35 17-16</inkml:trace>
  <inkml:trace contextRef="#ctx0" brushRef="#br0" timeOffset="54655.9687">21661 9507 0,'0'18'0,"0"0"15,-18-1-15,18 71 16,0-52-16,18 52 16,-1-70-16,-17 17 15,18-17-15,-1-36 16,1-53 0,-18 18-16,0-52 15,18 52-15,-18-36 16,17 37-16,1-19 15,0 53-15,17 1 16,0 17-16,1 35 16,-1 0-1,-18 53-15,1-52 16,0 52-16,-1-35 16,1-18-16,0 0 0,-1 1 15,-17-19-15</inkml:trace>
  <inkml:trace contextRef="#ctx0" brushRef="#br0" timeOffset="55166.6787">22419 9490 0,'18'88'16,"-1"-18"-16,1 72 16,-18-54-16,0-18 15,18 89 1,-18-106-16,0 0 0,0 0 15,0-36 1,-18-34-16,0-18 16,1-1-16,-1-17 0,0-70 15,18 52-15,0-17 16,0-106 0,18 88-16,35-88 15,-18 141-15,1 18 0,-1 17 16,18 18-16,17 18 15,-34 17-15,16 36 16,-34-36-16,0 0 16,-36 54-16,0-54 15,-34 18-15,16-18 16,-17-17 0,18-1-16,0-17 0,17 0 15,1 0-15</inkml:trace>
  <inkml:trace contextRef="#ctx0" brushRef="#br0" timeOffset="55528.8515">23301 9613 0,'18'0'31</inkml:trace>
  <inkml:trace contextRef="#ctx0" brushRef="#br0" timeOffset="56161.0303">24130 9243 0,'-18'0'16,"1"0"-1,-19 35 1,1 0-16,0 36 16,0 17-16,17-53 0,18 36 15,0-53 1,18-1-16,-1 1 0,1-18 15,17 0-15,0 0 0,-17-18 16,53-35-16,-54 18 16,1-18-16,-18 0 0,18-53 15,-36 36 1,0-71-16,1 70 16,-36-70-16,35 88 15,-17 0-15,0-17 16,17 87-1,18 19-15,35 175 16,0-123 0,54 71-16,-36-88 15,52 52 1,-34-70-16,35 35 0,-71-70 16,18 17-16,-35-35 15,-1 0 1</inkml:trace>
  <inkml:trace contextRef="#ctx0" brushRef="#br0" timeOffset="56401.7935">24571 9454 0,'0'0'0,"0"-17"0,-18 17 16,1 0-16,17 17 15,-18 19 1,18 17-16,18-18 16,17 0-16,-17 0 0,52 1 15,-35-36-15,36 17 16,-36-34-16,-17-19 15,0 1-15,-54-18 16,-17-17 0,18 34-16,0 1 15,0 18-15,-1-1 16,1 0-16,17 1 0,1 17 0,17 17 16,17 1-1</inkml:trace>
  <inkml:trace contextRef="#ctx0" brushRef="#br0" timeOffset="56579.7232">24906 9402 0,'18'0'0,"52"-36"15,-34 36-15,17-17 0,52-19 16,-69 19-16,17-1 15,-36 18 1,-34-18 0</inkml:trace>
  <inkml:trace contextRef="#ctx0" brushRef="#br0" timeOffset="56852.3113">25065 8855 0,'0'88'16,"0"35"-1,-18-52-15,18-18 0,18 88 16,0 0 0,17-88-16,0 0 0,53 35 15,0-35 1,-35-35-16,-17-18 0,34 0 15,-52-18 1,-18 0-16,0 1 16,-18-1-16,1 0 15</inkml:trace>
  <inkml:trace contextRef="#ctx0" brushRef="#br0" timeOffset="58203.788">26229 8661 0,'-18'-18'16,"-17"18"-16,0 35 16,17 18-1,-17 0-15,17 18 0,-17 17 16,17-18-16,18 19 0,0 69 16,0-69-16,36-19 15,17 36-15,-18-53 16,0 0-16,53 17 15,-52-52-15,17 17 16,-18-35-16</inkml:trace>
  <inkml:trace contextRef="#ctx0" brushRef="#br0" timeOffset="58664.8646">26599 9225 0,'0'106'15,"0"17"1,0 1-16,18-71 16,-18 0-16,0 17 15,0-52-15,0 0 16,0-36-16,0-53 15,0 18 1,0-70-16,0 70 16,0-17-16,18-19 0,-18 1 15,17 0-15,36-106 16,-35 123-16,0 18 0,17 18 16,0 18-1,-17 17-15,-1 17 0,1 1 0,35 35 16,-35 0-1,17 35-15,-17-18 16,-1 54-16,1-54 16,-1 54-16,1-54 15,0 36-15,-1-53 16,19 18 0,-36-54-16,17 1 15,-17 0-15,-17-36 16</inkml:trace>
  <inkml:trace contextRef="#ctx0" brushRef="#br0" timeOffset="58821.0059">26723 9472 0,'0'-18'16,"35"1"-1,0-1-15,36 1 16,-18-1-16,-18 18 0,18-18 15,0 18-15,-18 0 0,18-17 16</inkml:trace>
  <inkml:trace contextRef="#ctx0" brushRef="#br0" timeOffset="59154.7105">27517 9754 0,'0'53'15,"-18"18"-15,-17-18 16,-1 17 0,36-52-16,-17 17 15,-1-35-15</inkml:trace>
  <inkml:trace contextRef="#ctx0" brushRef="#br0" timeOffset="59509.8088">27817 9384 0,'17'70'16,"18"1"0,1 0-16,-19-36 15,1 0-15,17 36 16,1-36-16,-19-35 16,18 0-1,-17-18-15,0-17 16,-18-18-1,0 18-15,0-18 16,0 18-16,0-18 16,17 35-16,-17 0 0,0 1 15,0-1 1</inkml:trace>
  <inkml:trace contextRef="#ctx0" brushRef="#br0" timeOffset="59827.2112">28293 8608 0,'35'0'16,"36"35"0,-36-17-16,88 70 0,1 35 15,-71-52-15,0-1 16,17 89 0,-52-71-16,-18 18 0,0-18 15,-35 106-15,-1-105 16,-52 87-16,35-105 15,-35 34-15,53-52 16,-18-17-16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31:42.68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9349 8961 0,'0'-18'16,"0"0"0,0 1-16,0-1 15,0 0 1,-18 36 0,18 35-1,0 0-15,0 17 16,0-17-16,0 0 0,53 106 31,-35-124-31,17-17 0,-18 17 16,54-35-16,-53 0 15,17-17-15,18-54 16,-36 36-16,1-18 0,0-35 16,-18 35-1,0 17-15,0 1 16,0 17-16,-18 1 0,18 34 15,-18 36 1,18 0-16,18 36 16,17-1-1,-17-53-15,17 0 16,-17-17-16,17 17 16,1-35-16,-19 18 0,18-18 15</inkml:trace>
  <inkml:trace contextRef="#ctx0" brushRef="#br0" timeOffset="174.2454">10054 8961 0,'35'0'16,"1"0"-16,-1 0 15,-17 0-15,-18 17 0</inkml:trace>
  <inkml:trace contextRef="#ctx0" brushRef="#br0" timeOffset="295.7859">10072 9208 0,'17'0'0,"19"17"16,-1-17-16,18 0 15,-18 0-15</inkml:trace>
  <inkml:trace contextRef="#ctx0" brushRef="#br0" timeOffset="1045.8535">10566 7532 0,'35'0'0,"-17"0"16,17 0-16,53 0 15,-53 0-15,18-18 0,35 18 16,-70 0-1,17 0-15</inkml:trace>
  <inkml:trace contextRef="#ctx0" brushRef="#br0" timeOffset="1636.3436">10548 7585 0,'0'17'47,"0"1"-47,18 0 16,-18-1 0,0 19-16,17-1 0,-17 53 15,18-17-15,-18 105 16,0-70-16,-18 141 15,1 35 1,17-141-16,-18 0 16,18 0-16,0-17 0,0 123 15,0-141-15,0-1 16,0 1-16,0-18 0,0 89 16,18-89-16,-18 53 15,17-88-15,-17 53 16,18-71-1,-18 0-15,18-17 0,-1 0 16,19 17-16,-19-17 16,36 17-16,-18-35 15,36 18 1,-36-1-16,18-17 16,-18 18-16,1-18 15,-19 0-15</inkml:trace>
  <inkml:trace contextRef="#ctx0" brushRef="#br0" timeOffset="2303.4287">11430 7920 0,'18'18'16,"35"-18"-1,-36-18-15,54 0 16,-54-17-16,19 17 0,-19-35 16,1 0-1,-36 18-15,1 0 16,-19 17-16,1 1 15,0-1-15,0 18 0,-18 0 0,-18 35 16,18 36 0,53-36-16,0 18 15,0 0-15,35 35 16,1-35-16,52 18 16,-35-54-16,0 19 15,53-19-15,-53 1 0,35-18 16,-35-18-1,0-17-15,-36 17 16</inkml:trace>
  <inkml:trace contextRef="#ctx0" brushRef="#br0" timeOffset="2680.4758">11959 7144 0,'0'17'16,"0"1"-16,18 35 15,-1-18 1,1 1-16,0-19 15,-1 18-15,1 1 0,0-19 16,-1 1-16,1-18 16,0 0-16,-1-35 15,-17-1 1,18 19-16,-18-18 0,0-1 16,0 1-16,17-18 15,-17 35-15,0 1 16,0-1-16,0 36 15,0-1 1</inkml:trace>
  <inkml:trace contextRef="#ctx0" brushRef="#br0" timeOffset="2870.7767">12400 7338 0,'0'53'16,"0"-36"-16,18 1 0,-18 35 15,0-35 1,17-1-16,-17 18 16,18-35-16</inkml:trace>
  <inkml:trace contextRef="#ctx0" brushRef="#br0" timeOffset="3571.9682">11589 8802 0,'17'0'15,"1"0"-15,0 0 16,-1-18-16,36 1 16,0-19-1,-35 19-15,17-19 16,-35 19-16,0-1 0,0 0 15,-18 18-15,-17-35 16,18 35-16,-19 0 0,1 0 16,0 0-16,-36 35 15,53-17-15,-17 17 0,18 54 16,17-54-16,35 53 16,-18-53-1,72 18-15,-54-18 16,53-17-16,-35 0 15,-18-18-15,1 0 0,-1 0 16,-17 0-16,17-18 0,-35 0 16</inkml:trace>
  <inkml:trace contextRef="#ctx0" brushRef="#br0" timeOffset="3928.1263">12065 8361 0,'0'17'16,"18"-17"-16,-18 18 0,17 35 15,-17-18-15,18-17 16,0 17-16,-18-17 15,35 17-15,-18-17 32,1-18-32,-18-18 15,0 1-15,0-1 0,18 0 16,-18-35-16,0 36 16,-18-19-16,18 19 15,0-1-15,-18 0 0,18 1 16,18 17 15</inkml:trace>
  <inkml:trace contextRef="#ctx0" brushRef="#br0" timeOffset="4182.8561">12435 8414 0,'18'0'16,"0"0"0,-18 17-16,-18 1 15,0 17 1,18-17-16,0 0 0,0-1 16,18 1-16,0 0 15,-1-18-15,19 0 16,-1 0-1</inkml:trace>
  <inkml:trace contextRef="#ctx0" brushRef="#br0" timeOffset="4455.2967">11977 9402 0,'17'0'47</inkml:trace>
  <inkml:trace contextRef="#ctx0" brushRef="#br0" timeOffset="4573.1046">11994 9596 0,'18'0'16,"-18"17"0,18-17-16</inkml:trace>
  <inkml:trace contextRef="#ctx0" brushRef="#br0" timeOffset="4728.9572">12012 9790 0,'18'17'16,"-1"-17"0,1 0-1</inkml:trace>
  <inkml:trace contextRef="#ctx0" brushRef="#br0" timeOffset="5344.1874">11606 10442 0,'0'18'16,"18"-18"-16,0 18 16,-1-18-16,36-18 15,-35 0-15,17-17 16,-17 17-16,-18-17 15,0 0-15,-18-18 16,1 35-16,-36-17 16,17 17-16,-34 18 15,17 18-15,18 0 16,17-1-16,-17 18 16,17 18-16,18-17 0,0 52 15,35-35-15,36 17 16,-36-52-1,18 0-15,53-1 16,-53-17-16,35 0 16,-53 0-16,18-17 15,-35-1-15</inkml:trace>
  <inkml:trace contextRef="#ctx0" brushRef="#br0" timeOffset="6018.6336">12100 9966 0,'0'-18'15,"0"36"1,18 17 0,0-17-1,-1 17-15,1 0 16,-1 1-16,1-36 0,0 17 15,-1 1-15,1-18 16,-18-18-16,18 1 16,-18-36-1,0 18-15,0 17 0,0-35 16,0 18 0,0 17-16,0 0 0</inkml:trace>
  <inkml:trace contextRef="#ctx0" brushRef="#br0" timeOffset="6346.0341">12418 10160 0,'0'35'16,"17"-52"15,1-19-15,-18 19-16,18-1 0,-1-35 16,1 36-1,0-1-15,-1 0 0,1 18 16,0 18-1,-1 0-15,-17-1 16,0 1-16,18-1 0,-18 36 16,0-35-16,0 0 15,0-1-15</inkml:trace>
  <inkml:trace contextRef="#ctx0" brushRef="#br0" timeOffset="7313.6873">12823 7355 0,'18'0'15,"35"0"1,-18 0-16,1 0 16,34-17-16,-52 17 15,17-18-15,-17 18 16,-1 0-16,-17 18 31,18 17-31,-18 0 16,0 1-16,0-1 0,18 0 15,-18 18-15,0 71 16,17-72-16,-17 37 16,0-19-16,18 18 0,-18 71 15,0-71 1,18 1-16,-18 105 0,0-106 16,0 106-16,0-106 15,-18 124-15,0-106 16,1 88-1,17-89-15,-36 107 16,36-88-16,-17 87 16,17-123-16,17 71 15,-17-88-15,36 35 16,-19-54-16,1 19 16,0-36-16,-18 1 15,0-19-15,0 1 16,-18-18-1,0 0 1,1 0 0,-1 17-1,0-17-15,1 18 16,-1-18 0,0 0-1,1 18-15,-18-18 16,17 0-16,0 0 0,-70 17 15,0 19 1,35-19-16,-18 1 16</inkml:trace>
  <inkml:trace contextRef="#ctx0" brushRef="#br0" timeOffset="14354.7261">1288 13353 0,'-18'0'16,"0"0"-1,1 0 1,-1 0-16,0 0 16,36 0 31,17 0-32,-17 0-15,53 0 16,-54 0-16,18 0 0,36 17 15,-36-17-15,1 0 16,-1 0 0,0 0-16,-17 0 0,-36 0 31</inkml:trace>
  <inkml:trace contextRef="#ctx0" brushRef="#br0" timeOffset="14649.4837">1446 13035 0,'0'18'32,"53"-1"-17,-35 1-15,53 35 16,-36-18-16,53 18 15,-53-18-15,36 36 16,-54-36-16,1 36 16,-18-54-1,-35 36-15,0-17 16,-18 17-16,17-36 16,-17 19-16,18-19 15,18 1-15,-19 17 16</inkml:trace>
  <inkml:trace contextRef="#ctx0" brushRef="#br0" timeOffset="17107.3436">1288 14905 0,'-18'0'16,"0"18"-16,1-18 16,34 0-1,19 17 1,-1-17-16,35 0 15,-52 18 1,70-18-16,-52 0 16,17 0-16,-36-18 15,36 18 1,-35-17-16</inkml:trace>
  <inkml:trace contextRef="#ctx0" brushRef="#br0" timeOffset="17379.5192">1393 14605 0,'0'18'16,"18"-18"-16,0 17 16,35 1-1,0 0-15,-18 17 0,53 18 16,-53-36-16,1 36 15,17 18-15,-18-36 16,-35 0-16,17 18 16,-17-35-16,-17 17 0,-18 1 15,-1-19 1,1 1-16,-18 17 16,18-17-16,-36 35 15</inkml:trace>
  <inkml:trace contextRef="#ctx0" brushRef="#br0" timeOffset="18704.4187">3334 16351 0,'17'0'31,"36"-17"-15,-17-1-16,17 18 16,-1 0-16,1 0 0,0 0 15,0 0-15,18 18 0,-18-18 16,70 0-1,-88 0-15,1-18 0,-1 18 16,0-18-16,-35 1 16</inkml:trace>
  <inkml:trace contextRef="#ctx0" brushRef="#br0" timeOffset="18992.1044">3775 15998 0,'0'-17'16,"35"17"-16,-17 0 15,-1 0-15,54 0 16,-36 17-16,18-17 0,-18 18 16,1 17-16,17-17 0,-18 17 15,0-17-15,18 53 16,-35-36-16,-1 18 15,-17-18-15,-35 18 16,17-35-16,-17 17 16,-53 18-16,35-36 15,0 19-15,-35 17 16,35-18-16,0 0 0</inkml:trace>
  <inkml:trace contextRef="#ctx0" brushRef="#br0" timeOffset="22912.3825">17127 6738 0,'0'18'47,"0"17"-31,0 0-16,0 18 15,-17 0-15,17 53 16,-18-53-16,0 88 16,18-70-16,-35 105 15,18-70-15,-1 105 16,0-87-16,1 105 16,17-105-16,0 140 15,0-105-15,-18 141 16,18-141-16,0 176 15,-18-159-15,18 195 16,-17-177-16,17 194 16,0-194-1,0 211-15,-18-193 16,18 194-16,0-195 16,0 1-16,0 17 0,0-17 15,0 229-15,0-212 16,0 212-1,0-229-15,18 194 16,-1-195-16,1 177 16,0-194-16,-1 159 15,-17-176-15,0-19 0,18 160 16,-18-177-16,18 141 16,-18-141-1,17-35-15,-17 18 16,18 17-16,-1-88 0,-17-18 15</inkml:trace>
  <inkml:trace contextRef="#ctx0" brushRef="#br0" timeOffset="28107.7327">7408 9102 0,'-17'0'31,"-1"0"-15,0-18 0,36 18 15,53-18-15,-18 1-16,88-1 15,-71 0 1,1 18-16,-1 0 0,71 0 15,-88 0-15,71 0 16,-71 0-16,17 0 16,-34-17-16,16-1 15,-52 1-15,0-1 16</inkml:trace>
  <inkml:trace contextRef="#ctx0" brushRef="#br0" timeOffset="28429.7648">8008 8714 0,'18'0'16,"-18"17"-16,17-17 15,54 18-15,-18 0 16,-18-18-16,89 35 15,-72-18-15,-16 1 16,17 0-16,35 17 16,-53-17-16,0 17 15,-35 0-15,18-17 16,-36-1-16,18 1 0,-70 35 16,35-18-16,-18 1 15,17-1-15,-17 0 0,1-17 16,16 17-16,1 0 15,0-17-15,-18 53 0,18-36 16</inkml:trace>
  <inkml:trace contextRef="#ctx0" brushRef="#br0" timeOffset="35070.4356">18838 7108 0,'18'18'31,"0"35"-31,-18-35 16,0 17-16,17 18 0,1 35 15,-18-35-15,18 18 16,-1-36-1,-17 18 1,0-36-16,18-17 0,-36-17 16</inkml:trace>
  <inkml:trace contextRef="#ctx0" brushRef="#br0" timeOffset="35213.9312">18856 6809 0,'0'-18'0,"18"18"15,-1 0-15</inkml:trace>
  <inkml:trace contextRef="#ctx0" brushRef="#br0" timeOffset="35620.7968">19121 7461 0,'0'-17'32,"0"-36"-32,0 17 15,0 1-15,17-35 16,-17 52-16,18 0 0,-1 18 31,1 18-15,0 17-16,-1-17 15,1 17-15,0-17 16,17-1-16,-17-34 16,-1-1-1,1 1-15,-18-1 16,18-17-16,-1 17 15,-17 0-15,18 18 16,-18 18-16,0 0 0,17-1 16,1 36-16,-18-18 15,18 18 1,-1-17-16,19-1 16,-36-17-16</inkml:trace>
  <inkml:trace contextRef="#ctx0" brushRef="#br0" timeOffset="36214.9182">19756 7338 0,'35'88'15,"-18"53"1,19 18 0,-36-89-16,35 54 15,-35-54-15,0-34 0,18-1 16,-18-17-16,-18-36 15,-17-35-15,17 0 16,-35-70-16,36 52 16,-1 1-16,0-19 15,18 1-15,0-53 16,18 88-16,52 18 16,-34 17-16,-1 18 15,0 0-15,1 18 0,-19 0 0,1 17 16,-18-18-1,18 19-15,-18-1 0,-18 0 0,0-17 16,1 17-16,-1 0 16,0-17-16,1-18 0</inkml:trace>
  <inkml:trace contextRef="#ctx0" brushRef="#br0" timeOffset="36481.7005">20197 7250 0,'0'35'16,"0"-17"-16,-18 17 15,36 18-15,-1-18 16,36 18-16,-18-53 16,1 18-16,-1-18 0,0 0 15,0-36-15,-17 19 16,0-1-16,-18-17 15,-36-18-15,1 35 16,-35-17-16,34 35 16,1-18-16,0 18 0,0 18 15,35 0-15,0 17 16</inkml:trace>
  <inkml:trace contextRef="#ctx0" brushRef="#br0" timeOffset="36743.4315">20673 7497 0,'-18'0'32,"18"-18"-32,-17-17 15,17-1 1,0 1-16,-18-18 15,18 18-15,0 17 0,0 1 16,0-1-16,18 18 16,-1 0-1,1 0-15,35 18 16,-18-18 0,0 17-16</inkml:trace>
  <inkml:trace contextRef="#ctx0" brushRef="#br0" timeOffset="36960.7482">20920 7267 0,'17'0'15,"36"0"1,-17-17-16,34 17 15,-17-18-15,18 0 16,-54 18-16,19-35 16,-36 17-16,0 1 15</inkml:trace>
  <inkml:trace contextRef="#ctx0" brushRef="#br0" timeOffset="37138.836">21078 6844 0,'0'70'0,"18"54"15,-18 17 1,18-70-16,17 52 16,-17-17-1,-1-71-15,1 0 0</inkml:trace>
  <inkml:trace contextRef="#ctx0" brushRef="#br0" timeOffset="38417.5256">22895 7126 0,'0'106'15,"0"17"-15,0-34 16,0-54-16,0-17 16,0-1-16,18-70 31,-18 18-31,0-18 0,18-35 15,-18 35 1,17 18-16,-17-1 0,18 19 16,17-19-16,-17 19 15,-1 17-15,1 17 0,17 19 16,-17 34 0,0-17-16,-1-17 15,-17-1-15,0 35 16,0-34-16,18-19 0,-18 19 15</inkml:trace>
  <inkml:trace contextRef="#ctx0" brushRef="#br0" timeOffset="38756.5116">23248 7179 0,'0'35'15,"0"1"-15,0-1 16,0 18-16,18-36 16,-18 1-16,35 0 0,0 17 15,18-35 1,-35 0-16,-1-18 16,-17 1-16,18-36 15,-18 18-15,0-1 0,-18 1 16,1 0-16,-1-1 15,18 54 1,0 35 0,18-18-16,17 18 15,-17-18 1,35 18-16,-18-35 16,0 17-16,-17-17 15</inkml:trace>
  <inkml:trace contextRef="#ctx0" brushRef="#br0" timeOffset="39164.3898">23636 7250 0,'0'53'16,"0"-36"-16,0 18 15,18-17-15,-18 0 16,17-18-1,-17-18 1,0-17 0,0 17-16,0 1 0,18-19 15,-18 19-15,18-1 0,-1 18 16,1 18 0,-18-1-1,0 19-15,18-19 16,-18 1-1,17-1-15,-17 1 16,18-18-16,-18-18 16,18 1-16,-18-1 15,0 1-15,0-1 16,17 0-16,1 18 16,-1 0-1,1 0-15,0 36 16,17-1-1</inkml:trace>
  <inkml:trace contextRef="#ctx0" brushRef="#br0" timeOffset="39497.3975">24024 7479 0,'0'70'15,"18"1"1,-18-36-16,0 36 15,17-54-15,-17 1 16,0-53 0,-35-36-1,35 18 1,0 0-16,-17-52 16,17 34-16,0 18 0,17 0 15,1 18-15,17 0 16,0 17-16,1 18 0,-19 0 15,19 0-15,-19 18 16,1 17-16,-18 0 0,0-17 16,-53 35-1,35-36-15,1 1 0,-19-18 16,1 18-16,35-36 16</inkml:trace>
  <inkml:trace contextRef="#ctx0" brushRef="#br0" timeOffset="39891.313">24306 7250 0,'0'123'16,"18"-70"0,0-18-16,17-17 15,-17-18-15,17 0 16,0-35-16,0-36 15,-35 36-15,18 0 16,-18-1-16,18-17 16,-18 36-16,17 17 15,1 35 1,0 36-16,-18-19 16,35 72-1,-17-71-15,17 53 16,-18-53-16,19 17 15,-36-35-15,0 18 16,-36-17-16,-16-19 16,-1 1-16,-36-18 15,37 0-15,-54-18 16,70 18-16,-34-17 16,52-1-16,1 18 15</inkml:trace>
  <inkml:trace contextRef="#ctx0" brushRef="#br0" timeOffset="40676.9102">25982 7144 0,'-18'-36'15,"-34"19"1,34 17-16,0 0 16,-35 17-16,18 54 15,17 0 1,36-1-16,35-17 16,-18-53-16,1 18 15,34-18 1,-35 0-16,1-36 15,-19 19-15,1-36 16,-18 35-16,-18-35 16,18 36-16,-35-1 15,35 0-15,0 36 16,0 17 0,18 18-16,-1-35 15,19 0-15,52 34 16,-53-34-1,-17-18-15,-1-18 16</inkml:trace>
  <inkml:trace contextRef="#ctx0" brushRef="#br0" timeOffset="40819.7322">26211 7197 0,'0'-36'16,"0"19"0,18-1-16,53 0 15,-36 1 1,53-18-16,-53 35 15,-17-18-15,17 18 0,-17 0 16,-18-18-16,0 1 16</inkml:trace>
  <inkml:trace contextRef="#ctx0" brushRef="#br0" timeOffset="40970.3116">26353 6862 0,'0'123'15,"0"18"1,17-88-16,1 0 16,17 18-16,18-19 15,-18-34 1</inkml:trace>
  <inkml:trace contextRef="#ctx0" brushRef="#br0" timeOffset="41414.1985">27587 7232 0,'18'35'16,"-18"-17"-16,0 17 16,0-70 15,18-18-16,-18 18-15,0-18 16,17 17-16,-17 1 0,18-35 16,-1 52-16,1 0 15,17 18-15,-17 18 16,0 0-16,-1 35 16,1-36-16,-18 18 0,18 1 15,-18-1-15,17 18 16,1-35-16,-18-1 0</inkml:trace>
  <inkml:trace contextRef="#ctx0" brushRef="#br0" timeOffset="42321.7409">26264 7285 0,'0'18'0,"-17"-18"32,17-18-17,0 0 1,17-17-1,1 17-15,0-35 16,-18 18-16,17 17 16,-17-17-16,0-18 15,18 36-15,-18-19 16,0 19-16,0-1 16,18 18-1,17 35 1,0-17-1,36 35-15,-36-18 16,35 18-16,-52-18 16,0 1-16,-1-19 0,-17 19 15,-17 17-15,-1-36 16,-35 18 0,36-35-16,-54 0 15,36 0-15,-18-17 16,18-1-16,-1 1 15,19 17-15,-1 0 16,18 17 0</inkml:trace>
  <inkml:trace contextRef="#ctx0" brushRef="#br0" timeOffset="43144.7965">28011 7091 0,'0'70'15,"0"-34"-15,17 34 0,-17 54 16,18 34-1,-18-34-15,17-71 16,-17-18-16,0-17 0,18-1 16,-18-34-16,-18-36 15,1 0 1,17 0-16,-35-70 16,35 52-16,0-52 15,0 70-15,35-71 16,0 89-16,18 0 15,-18 35-15,36 17 16,-36 18-16,-17 18 16,-18-17-16,-18 17 15,1-36-15,-36 36 16,17-35-16,-34-1 16,34-17-16,-16 18 15,16 0 1</inkml:trace>
  <inkml:trace contextRef="#ctx0" brushRef="#br0" timeOffset="45151.477">18927 8819 0,'0'18'31,"0"17"-31,0 1 0,0 17 16,0 52-16,17-52 15,1 36 1,-1-54-16,19 35 16,-1-52-16,18 0 15,-35-18-15,34-36 16,-34 19-16,17-54 16,-35 18-16,18-35 15,-18 35-15,0-17 16,-18 34-16,1-17 15,17 71 17,17 53-17,1-19-15,-18 1 0,35 36 16,-17-36-16,0-1 16,17-16-16,-17-1 0,-1 18 15,1-35-15,-1-1 16</inkml:trace>
  <inkml:trace contextRef="#ctx0" brushRef="#br0" timeOffset="45909.9865">19773 8890 0,'18'0'46,"-1"0"-30,36 0 0,-17 0-16,17 18 15,-18-18-15,-17 0 0,17 0 16,0 0 0,0-18-16,-17 18 15,-36 0 1</inkml:trace>
  <inkml:trace contextRef="#ctx0" brushRef="#br0" timeOffset="46220.9181">19791 9102 0,'17'17'31,"1"-17"-31,0 0 0,70 18 15,-17-18 1,-1 0 0,-35 0-16,-17 18 0,0-18 15</inkml:trace>
  <inkml:trace contextRef="#ctx0" brushRef="#br0" timeOffset="46858.8702">20638 8996 0,'-18'17'0,"18"36"15,0-17-15,0-1 16,18 18-16,-18-35 15,0-1-15,0 1 16,0-36 0,0 1-16,0-54 15,-18 0 1,18 36-16,18 0 16,-18 0-16,35-36 15,-18 53-15,19 18 16,-19 0-16,1 0 0,17 53 15,-17-35-15,17 52 16,-17-34-16,-18-19 16,17 19-16,1-19 0,0 36 15,-1-35 1,1 0-16</inkml:trace>
  <inkml:trace contextRef="#ctx0" brushRef="#br0" timeOffset="47299.0807">21167 9031 0,'17'53'16,"1"53"-16,-18 17 15,18-34-15,-18 34 16,17 0-1,-17-87-15,0-19 0,0 19 16,-17-36 0,-1-71-1,0 18-15,-17-53 16,35 53 0,-18-35-16,18-88 0,0 70 15,0 35-15,53-34 16,-17 69-16,-1 19 15,0 17-15,53 17 16,-52 19-16,-1-1 0,18 35 16,-36-34-16,1 17 15,-18 17 1,-18-34-16,1-19 0,-1 18 16,-52-17-16,34 0 15,1-18-15,0 0 16,17-18-16,1 18 0,17-18 15,0 1-15,17-1 0</inkml:trace>
  <inkml:trace contextRef="#ctx0" brushRef="#br0" timeOffset="47710.4825">21837 9137 0,'18'0'32,"-18"18"-1,17-18-16,-34 0 32,34 0 0,-34 0 16,17-18-48</inkml:trace>
  <inkml:trace contextRef="#ctx0" brushRef="#br0" timeOffset="48806.8769">22472 9031 0,'0'18'32,"0"-36"-17,35 0 1,-17 18-16,-18-35 0,35 0 16,-35 0-1,0 17-15,0 0 0,-17-17 0,-1 17 16,0 1-1,1 17-15,-19 0 0,19 0 16,-36 35-16,35 0 16,0 36-1,18-36-15,0 0 0,36 36 16,-1-36-16,36 1 16,-36-19-16,35 1 15,-34-18-15,-1 0 16,-17 0-16,-1-35 15,-17 17-15,0 0 16</inkml:trace>
  <inkml:trace contextRef="#ctx0" brushRef="#br0" timeOffset="48939.5726">22684 8978 0,'17'18'16,"36"17"-1,-35-35-15,70 35 16,0 1-1,-53-19-15,36 1 16,-36-18-16,1 0 16</inkml:trace>
  <inkml:trace contextRef="#ctx0" brushRef="#br0" timeOffset="49110.5366">23054 8925 0,'-35'18'16,"-18"17"-16,18 53 16,17-17-1,18-36-15,35 1 16,-17-19-16</inkml:trace>
  <inkml:trace contextRef="#ctx0" brushRef="#br0" timeOffset="49490.0192">23283 9208 0,'18'88'16,"-18"-35"-16,18 52 0,-1-34 15,1-36-15,-18-17 16,18 0-16,-18-36 15,-36-17 1,19-18 0,-36-35-16,53 35 15,0-88-15,0 52 16,0 19-16,17 17 0,19 0 16,34 0-16,-35 53 15,36 0 1,-53 18-16,17-1 0,-17 54 15,-36-18 1,0-18-16,-17-17 16,17-1-16,-17 1 0,-35 17 15,34-35-15,19 0 16,-1 0-16,0 0 0</inkml:trace>
  <inkml:trace contextRef="#ctx0" brushRef="#br0" timeOffset="49774.1642">23848 8308 0,'-35'35'16,"-1"0"-16,19 71 16,17-35-16,17 88 15,1-89-15,0 18 0,34 36 16,-16-54-16,17 19 16,-36-54-16,36 18 15,-35-53-15</inkml:trace>
  <inkml:trace contextRef="#ctx0" brushRef="#br0" timeOffset="50056.444">24148 8837 0,'17'88'16,"1"0"-1,35-17 1,17 0-16,-34-54 16,-19 1-16,1-18 15,0-35 1,-1-1-16,-17-17 16,0 18-16,0 0 0,0 0 15,0-1-15,0-34 16,0 52-16,0-17 15,0 17-15</inkml:trace>
  <inkml:trace contextRef="#ctx0" brushRef="#br0" timeOffset="50318.8912">24483 8255 0,'53'71'15,"-36"-36"-15,54 71 16,-18-53-16,-18 0 0,18 17 16,-18-17-16,36 88 15,-54-70-15,1 70 16,-18-88-16,0 17 15,-35 54-15,0-71 16,-1 0-16,-52 17 16</inkml:trace>
  <inkml:trace contextRef="#ctx0" brushRef="#br0" timeOffset="54473.2282">1976 14076 0,'-18'0'16,"18"17"-16,0 54 15,0-36-15,0 71 16,0-35-16,0 70 16,0-71-16,-18 107 15,18-107-15,0 71 16,0-88-16,0 18 16,0-18-16,0 17 15,18-34-15,-18 17 16,0-18-1,0-18-15,0 19 0,18-19 16,-1 36 0,1-35-16,17 17 15,0-17-15,18 0 16,-35-18-16,53 17 16,-36-17-16,18 0 0,35 0 15,0-17 1,-35 17-16,18-18 15,-19 18-15,90 0 16,-72 0-16,1-18 0,-1 18 16,18 0-16,71 0 15,-71 0-15,89 0 16,-107 0-16,19 0 16,87 0-16,-88 0 0,0 0 15,89 0 1,-89 0-16,0 0 0,71 0 15,-71 0 1,0 0-16,89 0 16,-89 0-16,-18 0 0,19 0 15,87 0-15,-88-17 16,89 17-16,-89 0 16,70 0-16,-69 0 15,-19 0-15,18 0 16,-17 0-16,0 0 15,17 0-15,-18 17 0,1-17 0,-1 0 16,1 0-16,70 0 16,-70 0-16,-1 0 0,1 0 15,-18 0-15,17 0 0,-17 0 16,0 18-16,-18-18 16,54 0-16,-37 0 15,-16 0-15,34 18 16,-34-18-16,-1 0 0,18 0 15,-18 0-15,36 0 16,-36 0 0,-18 0-16,19 0 15,-1 0-15,0 0 0,1 0 0,17 17 16,17-17-16,-17 0 16,0 0-16,-18 0 15,18 0-15,18 0 0,52 0 16,-70 0-16,18 0 15,-1 0-15,1-17 0,-1 17 16,18 0-16,1 0 0,69 0 16,-69 0-16,87 0 15,-88 0 1,0 0-16,18 0 0,0 0 16,106 0-16,-106 0 15,-1 0-15,1 0 0,106 0 16,-89 0-1,-17 0-15,0 0 0,17 0 16,1 0-16,-18 0 0,123 0 16,-123 0-16,0 0 15,105 0-15,-122 0 16,16 0-16,1 0 0,-18 0 16,1 0-16,105 0 15,-106 0-15,0 0 16,-17 0-16,70 0 15,-88 0-15,0 0 0,0 0 16,-18-18-16,18 18 16,-36 0-16,-17-18 15,-17 1 1,-1-1-16,0 0 16,1-35-1,-18 0-15,17 18 16,18-18-16,-35-35 15,35 35-15,0-17 0,-18 17 16,18-71 0,0 71-16,0-53 15,0 71-15,0-18 0,0-17 16,18-1 0,-18 36-16,0 17 15,0 1-15,0-36 16,0 35-16,0 0 0,-18 1 15,18-1-15,-35-17 16,17 35-16,0-18 0,1 1 16,-1 17-16,-52-18 15,34 18-15,1-18 16,0 18-16,-18-17 0,-53 17 16,-17-18-1,-19 0 1,54 1-16,18 17 0,-19-18 0,1 18 15,-18 0-15,1-18 0,-89 1 16,70 17 0,18-18-16,-17 18 0,-1 0 15,1-17-15,-142 17 16,142 0-16,-1 0 16,-17 0-16,-123 0 15,123 0-15,-1 0 0,1 0 16,18 0-16,-18 0 0,-142 17 15,142-17-15,0 0 16,18 0-16,-159 0 16,158 0-16,-17 0 15,0 0-15,17 0 0,-158 0 16,141 0-16,0 0 16,17 0-16,-17 0 0,-141 0 15,141 0-15,-141 0 16,141 0-1,17 0-15,-158 0 0,123 18 16,-141-1 0,159 1-16,-17 0 0,-160 17 15,159-17-15,1-1 16,-142 36-16,141-35 16,18 0-16,0-1 15,0 1-15,-159-1 16,159-17-16,17 18 0,-17-18 15,18 0-15,-124 18 16,123-1-16,1 1 0,-1 0 16,1-1-16,17 1 15,0 0-15,0-1 0,18 1 16</inkml:trace>
  <inkml:trace contextRef="#ctx0" brushRef="#br0" timeOffset="55613.474">25964 8943 0,'106'0'16,"-35"-18"-16,-1 18 0,36-17 15,0-1-15,159 0 16,-124 1-16,123-1 16,-140 0-16,52 1 15,-123 17-15,35-18 16,-70 18-16,-18-17 16</inkml:trace>
  <inkml:trace contextRef="#ctx0" brushRef="#br0" timeOffset="55934.8822">26582 8467 0,'35'-18'15,"18"0"1,-71 18-1,-70 53 1,35-17-16,-88 34 16,71-35-16,-72 54 15,72-54-15,17 0 0,0 18 16,35-18-16,18 1 16,18-19-16,70 71 15,-17-52-15,17-1 16,106 36-16,-106-36 15,18 0-15,53 18 16,-106-18-16</inkml:trace>
  <inkml:trace contextRef="#ctx0" brushRef="#br0" timeOffset="58205.0453">24448 9666 0,'0'18'32,"0"17"-17,0 0-15,17 54 16,1-37-16,-1 1 16,19 0-16,34 35 15,-34-52-15,-1-1 0,0 0 16,0-17-16,18 35 15,-17-53-15,-19 17 16,1-17-16,-1 0 16,-34 0-16</inkml:trace>
  <inkml:trace contextRef="#ctx0" brushRef="#br0" timeOffset="58570.6621">24130 10072 0,'18'-18'47,"-18"1"-47,35-36 16,-35 35-1,18-53-15,-1 36 16,18-35-16,-35 17 16,36-18-16,-36 36 15,17 0-15,-17 17 16,18 0 0,0 18-16,17 18 15,36 0 1,-19-1-16,54 18 15,-70-17-15,52 0 16,-53-1-16,0 1 16</inkml:trace>
  <inkml:trace contextRef="#ctx0" brushRef="#br0" timeOffset="59550.0955">19121 9948 0,'-18'36'0,"18"-1"15,-35 35-15,17-17 16,-35 36-16,18-37 16,-53 54-1,35-70-15,-71 52 16,71-53-16,-17 0 16,-1 1-16,1-1 0,-54 0 15,71-17-15,-17-18 16,52 0-16,0 0 15,36 0 1</inkml:trace>
  <inkml:trace contextRef="#ctx0" brushRef="#br0" timeOffset="60473.4295">18697 10072 0,'-17'0'16,"34"0"15,36-35-31,35-1 16,-52 19-16,52-19 15,-53 19-15,18-19 16,-18 19 0,1-1-16,-19 18 15,1 0-15,-1 0 16,1 18-16,0-1 15,-1 19-15,-17-1 16,18-17-16,17 52 16,-17-35-16,0 1 0,17-19 15,-17 19-15,-1-1 16</inkml:trace>
  <inkml:trace contextRef="#ctx0" brushRef="#br0" timeOffset="73453.6651">19350 11677 0,'0'18'16,"0"123"-1,0-71-15,0 89 16,0-88-16,0-1 16,0-17-16,-18 18 15,18-54-15,0-34 16,18-72-1,-18-16 1,18 52-16,-1-53 16,-17 53-16,18 0 0,-1-18 15,1 54 1,0-1-16,17 36 16,-17-1-16,-1 54 15,-17-36-15,18 53 16,0-52-16,-1 52 15,-17-53-15,18 36 16,-18-36 0,17 0-16,-17-17 15</inkml:trace>
  <inkml:trace contextRef="#ctx0" brushRef="#br0" timeOffset="74121.3764">19791 12012 0,'0'18'16,"17"-1"-16,1 72 15,17 52 1,-17 17 0,17 1-16,-17-88 0,0 17 15,-1-53 1,-34-52-1,-1-54 1,-17-52-16,35 70 16,-36-88-16,36-18 15,0 71 1,0-1-16,18-52 16,35 88-16,-18 36 0,36 34 15,-36 1 1,18 35-16,-35-18 15,-18 0-15,0 54 16,0-54-16,-36 18 16,19-36-16,-36 19 15,35-36-15,-17 0 16,17 0-16,18-18 16</inkml:trace>
  <inkml:trace contextRef="#ctx0" brushRef="#br0" timeOffset="74267.7081">20426 12153 0,'0'18'16,"-18"-1"0,18 1-1</inkml:trace>
  <inkml:trace contextRef="#ctx0" brushRef="#br0" timeOffset="74787.65">20902 11412 0,'-18'-70'16,"18"35"-1,-17 35 1,17 52 0,17 1-16,-17 106 15,0 88 1,0-71 0,18-52-16,0-71 15,-1-18-15,19 36 16,-1-54-16,0-17 15</inkml:trace>
  <inkml:trace contextRef="#ctx0" brushRef="#br0" timeOffset="75060.5974">21237 11924 0,'-17'53'16,"-1"17"-1,36 36 1,17-71 0,0-17-16,36 0 0,17-36 15,-53 0-15,0-17 16,18-35 0,-53 34-16,-17-34 15,-1 35-15,-52-18 16,17 35-16,-36 18 15,37 0-15,16 18 16,1-1-16,0 19 0</inkml:trace>
  <inkml:trace contextRef="#ctx0" brushRef="#br0" timeOffset="76685.873">21996 11959 0,'0'-17'16,"-18"-1"-16,18-17 15,-18 17-15,1 0 16,-36 18 0,18 0-16,-1 18 0,-34 35 15,34-18-15,19 0 16,-1 18-16,1-17 0,-1-1 16,18 0-16,18-17 15,34 17-15,-16-17 0,52-36 16,-53 0-1,53-34 1,-52 16-16,-19 19 0,19-54 16,-36 36-16,0 17 0,0-17 15,-18 17 1,0 36 0,18 0-16,0 70 15,18-35-15,0 70 16,17-52-16,0 87 15,-17-87-15,-1 70 16,-17-88-16,-17 53 16,17-53-16,-35-18 15,-1-17-15,-34-1 16,17-17-16,-71-17 16,71-1-16,-70-17 15,52 17 1,-34-35-16,52 36 15,0-1-15,35 18 16,0 0-16</inkml:trace>
  <inkml:trace contextRef="#ctx0" brushRef="#br0" timeOffset="78258.2519">22595 11254 0,'-17'0'0,"-1"-18"15,1 36-15,-1 35 16,18-1-16,-18 160 15,1-124 1,-1 71 0,18-71-16,0-17 0,18 52 15,-1-70-15,1 0 16,0-18-16,17 36 16,-18-53-16,1-18 0,-18 17 15</inkml:trace>
  <inkml:trace contextRef="#ctx0" brushRef="#br0" timeOffset="79358.5352">22878 11765 0,'0'18'0,"17"70"16,-17-53-16,0 71 15,18-53-15,0 35 16,-1-53-16,18 18 16,-17-35-16,0-18 15,-1-18-15,19-35 16,-36 18-16,17-53 15,-17 53-15,0-36 16,0 36-16,0 0 16,0 17-16,0 0 15,0 36 1</inkml:trace>
  <inkml:trace contextRef="#ctx0" brushRef="#br0" timeOffset="79621.8752">23301 11271 0,'53'36'16,"-18"-1"-16,-17 0 0,17 18 15,18 53 1,-35-36-16,-1 1 0,1 88 16,-18-71-16,0-18 0,-18 1 15,-35 52 1,36-52-16,-19-18 16,1-18-16</inkml:trace>
  <inkml:trace contextRef="#ctx0" brushRef="#br0" timeOffset="81511.7603">19491 13600 0,'0'141'16,"-18"-53"-16,18-18 0,-17 1 16,-1-18-16,0-18 15,18 0-15,-17-35 16,17-52 0,0 16-16,0-17 0,0-35 15,0 35 1,35-35-16,-17 53 15,-1 17-15,36-17 16,-17 35-16,-19 18 0,18 34 16,-17 19-1,-18-36-15,0 18 16,0-18-16,18 36 16,-18-36-16,0-17 15,0 0-15,17-18 0</inkml:trace>
  <inkml:trace contextRef="#ctx0" brushRef="#br0" timeOffset="81873.0341">19914 13917 0,'0'124'15,"0"-54"-15,0 1 0,18 52 16,-18-35-1,0-70-15,0 0 0,-18-54 16,1-52 0,17 35-1,-18 0-15,18-70 16,18 52-16,-18 1 0,17-18 16,1 17-16,53-17 15,-54 53-15,71 35 16,-70 17-16,17 1 0,-17-1 15,-18 36-15,0-17 0,0 17 16,-35 35 0,-1-53-16,19 0 0,-1 1 15,0-19-15,1 1 16,-1-1-16,1-17 0,17-17 16,17-1-16</inkml:trace>
  <inkml:trace contextRef="#ctx0" brushRef="#br0" timeOffset="81984.7411">20320 13882 0,'0'35'15,"0"-17"-15,0-1 16,0 1-16</inkml:trace>
  <inkml:trace contextRef="#ctx0" brushRef="#br0" timeOffset="82384.8552">20955 13705 0,'-71'0'15,"1"18"1,17 35-1,35-18-15,18 53 16,53 1 0,18-72-1,-18-17 1,-36-17-16,19-19 16,-19 19-16,-17-19 0,18-16 15,-18 34-15,-18 0 16,1 1-1,17 34 1,0 36-16,0-35 16,53 35-16,-36-36 15,36 1-15,-18-18 16,1-18 0,-19 18-16,1-53 15,-18 18-15</inkml:trace>
  <inkml:trace contextRef="#ctx0" brushRef="#br0" timeOffset="82684.475">21202 13741 0,'-18'-88'15,"18"17"-15,-35-53 16,17 72-16,1-37 16,17 72-16,0 17 15,0 17-15,35 72 16,-17-19-16,-1 71 16,1-70-16,0 70 15,-18-88-15,0 17 16,0-52-16,0 0 15,17-18 1,-17-18-16,18-17 16,35-18-16,-18 35 15,36-17-15,-36 35 16,18 0 0,-36 0-16,1 35 15,-18-17-15,-18 17 0,1-17 16,-18 17-16,-1-35 15,1 0-15,17 18 0,1-18 16,-1 0-16</inkml:trace>
  <inkml:trace contextRef="#ctx0" brushRef="#br0" timeOffset="82950.5592">21713 13653 0,'-35'17'16,"18"1"-16,-19 52 16,19-34-16,17-1 0,17 18 15,1-18 1,17 0-16,-17-17 0,17 0 16,0-1-16,-17 1 0,0-18 15,-1 18-15,-34-18 16,-19 0-16,1 0 0,-35 17 15,34 1-15,1-18 16,17 17-16,-17 1 16,17-18-16</inkml:trace>
  <inkml:trace contextRef="#ctx0" brushRef="#br0" timeOffset="83303.048">22384 13106 0,'-36'106'16,"19"52"0,17-70-16,0-17 0,0 17 15,35 53-15,-17-70 16,35 35-16,-18-53 15,36 0-15,-54-53 16</inkml:trace>
  <inkml:trace contextRef="#ctx0" brushRef="#br0" timeOffset="83558.5154">22737 13494 0,'17'88'16,"1"18"-16,-1-18 16,19-53-16,-1 18 15,18-18 1,-35-35-16,-1 0 0,1-17 16,-1-1-16,-17-17 0,0 17 15,0-52 1,0 17-16,0 18 0,-17-18 15,17 35-15,-18 0 16,18 1-16</inkml:trace>
  <inkml:trace contextRef="#ctx0" brushRef="#br0" timeOffset="84186.8943">23178 12894 0,'0'-18'16,"35"54"-1,18 17-15,-18 0 16,0 17-16,53 71 16,1 0-1,-54-70-15,0-1 0,-17 54 16,-36-1-1,-17-70-15,0 0 0,-71 35 16,53-52 0</inkml:trace>
  <inkml:trace contextRef="#ctx0" brushRef="#br0" timeOffset="89191.5874">19350 14940 0,'18'106'0,"-18"-35"16,0-1-16,0 1 0,0-18 16,0 35-16,0-53 15,0-17 1,0-36-16,0-35 15,0 0-15,0-53 16,17 1 0,-17 52-16,18 17 0,-1-17 15,19 1 1,-19 52-16,19 0 0,-19 0 16,1 35-16,0 18 0,-1 53 15,1-54-15,-18 54 16,17-70-16,-17 34 15,18-35-15,0-17 16,-1-18-16</inkml:trace>
  <inkml:trace contextRef="#ctx0" brushRef="#br0" timeOffset="89563.3167">19914 15311 0,'0'123'16,"18"18"-1,-18-70-15,0-1 0,18 18 16,-1-35 0,-17-70-1,-17-71 1,-1-36-16,18 54 0,-18-89 15,18 18 1,0 70-16,18 1 16,35-1-16,17 71 15,-34 0 1,-1 18-16,0 35 16,-35 35-16,-17-18 15,-19-34-15,-17 16 16,36-34-16,-1-18 15,1 18-15,-1-18 16,18-18-16,0 0 0</inkml:trace>
  <inkml:trace contextRef="#ctx0" brushRef="#br0" timeOffset="89681.1899">20302 15205 0,'0'35'16,"0"-17"-1,0-1-15,0 1 16,0 0-16</inkml:trace>
  <inkml:trace contextRef="#ctx0" brushRef="#br0" timeOffset="90243.3296">20867 15117 0,'-18'88'16,"1"-18"0,17-34-16,0-19 15,0-34-15,17-54 16,1 36-16,17-71 16,-17 53-1,-1 0-15,19-17 16,-19 34-16,1 19 0,17-1 15,-17 53 1,-18 18-16,0-18 16,0 1-16,-18-1 0,18 0 15,0 1 1,-17-36-16,34-18 16,1-17-1,-18 17-15,53-17 16,-36 35-16,19 0 15,-19 0-15,1 53 16,0-36 0,-1 54-16,-17-36 15,0 18-15,18-18 16,0 18-16,-1-53 16</inkml:trace>
  <inkml:trace contextRef="#ctx0" brushRef="#br0" timeOffset="90727.0967">21484 15011 0,'-35'17'0,"0"1"16,-18 53-16,35-1 16,18-17-16,0-35 15,18 17-15,35 0 16,-18-35-16,0 0 15,0 0-15,1-17 0,17-36 16,-36 35-16,-17-17 16,18-36-16,-18 36 15,-18 17-15,1-17 16,17 17-16,-18 36 16,18 0-1,0-1-15,0 19 0,18 34 16,-1-52-16,19 35 15,-19-18-15,36-17 16,-35-18-16,-1 17 16,1-34-16,-18-19 15,0 19-15,0-19 16,0 1-16,0 17 16,18 18-16,-1 0 15,1 18 1,35 17-1,0 1-15,-18-19 16,0 1-16,-17-18 0,17 35 16,-35-17-1</inkml:trace>
  <inkml:trace contextRef="#ctx0" brushRef="#br0" timeOffset="90876.5567">22066 15081 0,'-17'0'16,"-1"71"0,0-36-16,1 53 15,-1-52-15,0 34 16,18-35-16,0-17 16,18-18-16</inkml:trace>
  <inkml:trace contextRef="#ctx0" brushRef="#br0" timeOffset="91032.9151">22172 15099 0,'0'35'16,"0"36"-16,0-36 15,18-17-15,-1 17 16,1-17-16,0-18 15</inkml:trace>
  <inkml:trace contextRef="#ctx0" brushRef="#br0" timeOffset="91200.8177">22172 14658 0,'18'0'32</inkml:trace>
  <inkml:trace contextRef="#ctx0" brushRef="#br0" timeOffset="91749.3976">22260 15064 0,'0'53'16,"18"17"0,-18 1-16,18-54 0,-18 36 15,17-53 16,-17-17-31,0-36 16,0 17 0,0 19-16,0-54 0,0 36 15,35-18-15,-17 35 16,17 1 0,-17 17-16,17 0 15,-17 35-15,0 18 16,-18-18-16,0 0 0,0 36 15,0-53-15,0 17 16,0-17-16,0-36 31,0 0-31,17-35 16,1 36-16,-18-19 16,18 1-16,17 0 15,-18 35 1,1 0-1,-18 35-15,18-17 16,-18 35-16,0-36 16,17 19-1,-17-19-15,0 19 16,18-36-16,0-18 16</inkml:trace>
  <inkml:trace contextRef="#ctx0" brushRef="#br0" timeOffset="92373.3298">22789 15081 0,'0'53'16,"0"-35"-16,18 35 15,0-36-15,-1-17 0,1 18 16,17 0-16,-17-18 0,0 0 15,-1 0 1,-17-18-16,0-17 16,0 17-16,0-17 15,0 17-15,0 1 16,0-1-16,0 0 16,0 1-16,18 17 0,-1 0 15,1 35 1,0 18-1,-18-36-15,17 19 16,1-19-16,0 1 16,-18 0-16,17-18 15,1 0 1,-18-18 31,18 0-32,-1 1 1,1-1 0,17 0-16,-17 1 15,-1-1 1,1 18-16,17-17 16,-17 17-16,0 0 15,-1 0-15,1 0 16,0 0-16,-18 17 15,17 1 1,-17-1-16,0 1 0,18 0 16,-1-1-16,1 1 15,0-18-15,-1 0 16,1 0-16,-36 0 16</inkml:trace>
  <inkml:trace contextRef="#ctx0" brushRef="#br0" timeOffset="92857.5874">24342 14235 0,'-18'-53'0,"0"53"15,1 88 1,-1-18-16,18 124 15,0 18 1,0-106-16,18 53 16,-1-89-16,19 36 15,-19-53-15,1-18 0,0-17 16,-1 0-16</inkml:trace>
  <inkml:trace contextRef="#ctx0" brushRef="#br0" timeOffset="93146.1956">24624 14852 0,'18'71'15,"-18"-36"-15,35 71 16,0-89-16,0 19 15,-17-19-15,0-34 16,-1 17-16,1-71 16,0 36-16,-1-53 15,-17 35-15,0 17 16,0-34-16,18 34 16,-18 19-1,17 17-15,-17 17 16</inkml:trace>
  <inkml:trace contextRef="#ctx0" brushRef="#br0" timeOffset="93311.9304">25153 15081 0,'-18'36'16,"1"-19"-1,-1 18-15,-35 1 16,53-19-16</inkml:trace>
  <inkml:trace contextRef="#ctx0" brushRef="#br0" timeOffset="93740.7588">25594 14817 0,'0'-18'0,"-18"36"16,-17 35 0,17-18-16,1 53 15,34 0 1,19-35 0,-19-35-16,36-1 15,18-34-15,-36-1 16,-17-17-16,-1 0 0,1-1 15,-18-34-15,0 17 16,-35 0 0,0 35-16,-18-17 15,35 35-15,-17 0 16,17 0-16,18 18 16</inkml:trace>
  <inkml:trace contextRef="#ctx0" brushRef="#br0" timeOffset="94047.1209">25823 14182 0,'53'17'31,"18"19"-15,-18-1-16,53 88 15,-54-52-15,1-1 0,-17 19 16,-1 87-16,-17-70 16,-18 88-16,0-106 15,-18 0-15,-35 71 16,35-106-16,-52 35 15,17-53-15</inkml:trace>
  <inkml:trace contextRef="#ctx0" brushRef="#br0" timeOffset="96143.5117">25488 14288 0,'0'-18'63,"18"-17"-48,-18-1-15,17-34 16,1 17-16,0-53 15,-1 53-15,19-70 16,-36 52-16,17-52 16,1 52-16,-18-17 15,0 70 1,0 1-16,0-1 16,0 36-1,-18-1-15</inkml:trace>
  <inkml:trace contextRef="#ctx0" brushRef="#br0" timeOffset="96471.8074">25277 14005 0,'17'18'16,"1"17"-16,-1 0 16,19 36-16,-19-18 15,19 0-15,-1-18 16,-17-17-16,-1-1 0,18 1 15,18-36 1,-17 1-16,34-36 16,-34 18-16,16-18 15,-34 17-15,0 19 16</inkml:trace>
  <inkml:trace contextRef="#ctx0" brushRef="#br0" timeOffset="99919.5031">19473 16510 0,'18'18'15,"0"35"1,-1-1-16,19 72 16,-19-36-16,18 0 0,1 53 15,-19-70 1,1-18-16,0-18 0,-1 18 15,1-35-15,0-18 16,-1-18 0,-17 0-16,35-70 0,-35 35 15,18 0-15,0-88 16,-1 71-16,-17-1 16,18-35-16,-18 71 15,0-18-15,-18 53 31</inkml:trace>
  <inkml:trace contextRef="#ctx0" brushRef="#br0" timeOffset="100203.8775">20249 16845 0,'36'0'15,"-19"0"-15,36 0 16,-17-17-16,69-1 15,-52 0-15,0 1 0,53-19 16,-53-17 0,-35 36-16</inkml:trace>
  <inkml:trace contextRef="#ctx0" brushRef="#br0" timeOffset="100358.5067">20655 16598 0,'-35'53'15,"17"-18"-15,1 18 0,-54 71 16,18-18 0,0-18-1,53-53-15,-17 0 16</inkml:trace>
  <inkml:trace contextRef="#ctx0" brushRef="#br0" timeOffset="100536.345">20373 16563 0,'0'18'16,"18"17"-16,-18 0 0,17 0 16,1 1-16,35 34 15,-18-34-15,0-1 0,1 0 16,17 18-16,-18-35 15</inkml:trace>
  <inkml:trace contextRef="#ctx0" brushRef="#br0" timeOffset="100753.7251">20937 16863 0,'53'0'16,"-17"0"-16,16 0 0,1-18 0,124 1 15,-89-19 1,-53 19-16,1-1 16,16-17-1</inkml:trace>
  <inkml:trace contextRef="#ctx0" brushRef="#br0" timeOffset="100915.2887">21431 16633 0,'-35'53'15,"0"-17"1,-1 17-16,-16 35 16,-19 18-1,18-36-15,35-35 0,18-17 16,0 0-16</inkml:trace>
  <inkml:trace contextRef="#ctx0" brushRef="#br0" timeOffset="101087.3124">21149 16669 0,'18'53'16,"17"35"-1,-17-53-15,35 53 16,-18-52-16,18-19 16,-18 19-16,18-1 15,-35-35-15</inkml:trace>
  <inkml:trace contextRef="#ctx0" brushRef="#br0" timeOffset="101387.8167">21625 16422 0,'71'0'16,"-18"0"-16,35 17 16,-53 1-16,1 0 15,-1-1-15,-18 19 0,1-19 16,-18 71-16,-18-52 15,-17 70-15,18-71 16,-19 53-16,36-70 16,0 17-1,18-17-15,17-1 16,0-17-16,1 0 16,-1 0-16,18 18 0,0 0 15,-36-18-15</inkml:trace>
  <inkml:trace contextRef="#ctx0" brushRef="#br0" timeOffset="108566.7222">26053 16563 0,'0'70'16,"17"19"-16,-17-36 15,18 52 1,-18-69-16,18-19 0,17 19 15,-18-19-15,19-17 16,-19-17-16,-17-1 16</inkml:trace>
  <inkml:trace contextRef="#ctx0" brushRef="#br0" timeOffset="108856.0141">26846 16087 0,'-17'0'16,"-1"17"-16,0 19 16,1-1-16,-36 88 15,18-52-15,-36 123 16,18-71-16,-35 89 15,53-124-15,-18 36 16,35-71-16,-17 17 16,35-52-16,0-1 15,0-34 1</inkml:trace>
  <inkml:trace contextRef="#ctx0" brushRef="#br0" timeOffset="109173.3319">26988 16616 0,'0'17'15,"17"36"1,-17 0-16,18 71 15,-18-71-15,17 0 16,1 0-16,-18-18 0,18 0 16,-1-17-16,1-1 0,17-17 15,1-17-15,-1-19 16,0 1-16,0-53 16,-17 35-16,0-53 15,-18 71-15,17 0 16,-17-18-1,0 35 1</inkml:trace>
  <inkml:trace contextRef="#ctx0" brushRef="#br0" timeOffset="116638.2948">13847 14764 0,'52'-18'16,"1"18"-16,53-18 15,-35 1-15,17 17 16,71-35-16,-71 17 16,88-17-1,-105 17-15,-18 0 0,0 18 0,17-17 16,-52 17 0,0 0-16,-36 0 15,0 17-15</inkml:trace>
  <inkml:trace contextRef="#ctx0" brushRef="#br0" timeOffset="116947.6694">14182 14358 0,'-71'53'16,"-17"18"-1,35-36-15,-35 53 16,35-53-16,18 18 16,-1-18-16,19 1 0,-1-1 15,36 36-15,17-36 16,0-17-16,18 17 0,0-18 15,88 1 1,-70 0-16,-1-18 0,-17 17 16,0-17-16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36:32.812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1217 6015 0,'-18'0'16,"1"0"-16,17-18 16,17 18 15,36 0-16,-17 18-15,34 0 16,-35-1-16,71 1 16,-17-18-16,-1-18 15,-71 18-15,19-17 16,-19-1-16,-17 0 16,0-17-1</inkml:trace>
  <inkml:trace contextRef="#ctx0" brushRef="#br0" timeOffset="228.2172">1570 5768 0,'53'18'16,"17"-1"-1,-34 1-15,34 17 0,-52 0 16,17 1-16,-17 34 15,-1-34-15,-17 16 16,-35 19-16,17-36 16,-17 18-16,-35 35 15,17-35-15,0 0 0</inkml:trace>
  <inkml:trace contextRef="#ctx0" brushRef="#br0" timeOffset="2212.8556">3651 11748 0,'-17'0'15,"17"-18"16,0 36 48,0-1-64,0 1 1,17 35-16,-17-36 15,0 19-15,0 69 16,0 37 0,-17-54-16,17 0 0,0 18 15,0 105-15,0-105 16,0 0-16,0 0 16,0-18-16,0 106 15,-18-88-15,18-18 0,0 0 16,0 1-16,-18-19 15,18 1-15,0-18 0,18 17 16,0-35-16,-1-35 0,1 18 16,-18-36-16,18 1 15</inkml:trace>
  <inkml:trace contextRef="#ctx0" brushRef="#br0" timeOffset="2542.5312">3369 13723 0,'35'71'16,"1"17"0,17 18-1,-36-89 1,1 1-16,17 0 16,-17-1-16,17-17 0,-17-17 15,-1 17-15,19-36 16,-19-17-1,-17 36-15</inkml:trace>
  <inkml:trace contextRef="#ctx0" brushRef="#br0" timeOffset="2969.5393">3281 11889 0,'0'-36'15,"17"19"-15,1-19 16,35-34-16,-18 35 16,1-1-16,-1 1 15,0 17-15,36 1 16,-54-1-16,19 18 15,-36 18-15,17-1 0,1 36 16,0-17-16,-1-1 16,1 0-16,17 36 15,-17-36-15</inkml:trace>
  <inkml:trace contextRef="#ctx0" brushRef="#br0" timeOffset="3903.7694">10954 11712 0,'0'-17'16,"-18"-1"-16,18 36 31,0 17-15,0 88-1,0-34-15,0 140 16,0-88-16,-35 159 16,17-159-16,18-35 15,-17 17-15,17-35 0,0 1 0,0 52 16,17-88-16,-17 0 16,18 35-1,-18-53 1</inkml:trace>
  <inkml:trace contextRef="#ctx0" brushRef="#br0" timeOffset="6054.9832">11659 12100 0,'0'-17'16,"0"-1"-1,0 36 16,18 17-15,-18 0 0,18 0-16,-18 54 15,0-54-15,17-17 0,-17 17 16,0-17-16,0-1 16,18-17-16,-18-17 15,0-36 1,0 17-16,0 1 0,0-53 15,0 53-15,0-1 16,0-17-16,18 36 16,-18-1-16,17 18 15,1 18-15,-1-1 16,19 36-16,-19-17 16,1 16-1,0-16-15,-1 17 16,1-18-16,-18 18 15,18-35-15,-18 17 16</inkml:trace>
  <inkml:trace contextRef="#ctx0" brushRef="#br0" timeOffset="6645.926">12136 12330 0,'0'17'32,"17"1"-32,-17 0 15,35-1-15,1 1 16,-19-1-16,1-17 0,17 18 16,-17-18-16,17 18 15,-17-18-15</inkml:trace>
  <inkml:trace contextRef="#ctx0" brushRef="#br0" timeOffset="6840.0982">12294 12330 0,'-53'35'16,"-17"35"-1,52-17 1,1-17 0,17-19-16,17 1 15</inkml:trace>
  <inkml:trace contextRef="#ctx0" brushRef="#br0" timeOffset="7106.4525">12541 12100 0,'36'0'15,"-1"-17"1,18-19 0,-18 19-16,0 17 0,1-36 15,-19 36-15,1 0 0</inkml:trace>
  <inkml:trace contextRef="#ctx0" brushRef="#br0" timeOffset="7236.9667">12647 12241 0,'35'0'16,"1"-17"-1,-1 17-15,18-36 16,-36 36-16</inkml:trace>
  <inkml:trace contextRef="#ctx0" brushRef="#br0" timeOffset="7518.6289">13035 11836 0,'71'-18'16,"-1"0"-1,-17 18 1,-35 18-16,-18 0 15,0 52 1,0-34-16,-18 52 0,1-53 16,17 18-16,17-18 15,18 0 1,-17-35-16,53 18 16,-36-18-16,35 0 15,-52 0-15,0 0 16</inkml:trace>
  <inkml:trace contextRef="#ctx0" brushRef="#br0" timeOffset="13063.903">4286 12788 0,'-17'0'0,"34"0"47,19 0-32,-19 0-15,71-17 16,-52 17-16,17 0 0,-1-18 16,19 18-16,53-18 15,-72 18-15,19-17 0,-18 17 16,0 0-16,35 0 15,-35 0-15,-18 0 16,-17 0-16,-1 0 0</inkml:trace>
  <inkml:trace contextRef="#ctx0" brushRef="#br0" timeOffset="13814.6011">4251 13847 0,'0'0'0,"18"0"32,52 0-17,-17 17-15,53-17 16,-53 0-16,17 18 15,1-18-15,0 0 0,52 0 16,-70 0-16</inkml:trace>
  <inkml:trace contextRef="#ctx0" brushRef="#br0" timeOffset="16066.323">494 11695 0,'0'0'0,"-35"-36"0,17 19 16,-17 17-16,17-18 0,-35 18 16,36 0-1,17 18-15,-18 35 16,18 0-16,53 35 16,-36-35-16,19 17 0,34 54 15,-34-71-15,-1-1 16,-18 1-16,19-17 15,-19-1-15,1 18 16,-18-35-16,0-1 16,-18-17-16,1 0 0,-36-17 15,18-1-15,-18-35 16,35 18-16,0-1 16,18 19-16,18-19 15,0 19 1,35-18-16,-18 17 15,18 0-15,-18 1 16,36-1 0</inkml:trace>
  <inkml:trace contextRef="#ctx0" brushRef="#br0" timeOffset="16355.4264">794 12030 0,'-18'17'16,"0"36"-16,18 0 15,0-35-15,36 35 16,-1-36-16,-17 1 16,17-18-1,0 0-15,-17-18 0,17-17 16,-35 0-1,0 17-15,0-35 0,0 18 16,-35 0-16,17 17 16,1 0-1,-1 18-15,18-17 16</inkml:trace>
  <inkml:trace contextRef="#ctx0" brushRef="#br0" timeOffset="16544.1648">1058 12100 0,'-17'-17'31,"17"-1"-31,-18 0 0,0-35 16,18 18-16,0 0 16,0 17-16,18-17 15,-18 17 1,35 1-16,1 17 15,-19 0-15</inkml:trace>
  <inkml:trace contextRef="#ctx0" brushRef="#br0" timeOffset="17162.408">1552 11518 0,'0'18'15,"36"17"1,-1 0-16,-18 18 0,54 18 15,-36-18 1,1-18-16,16 53 16,-34-52-16,0-1 0,-1-18 15,-17 36-15,0-35 16,-17 0-16,-19-18 16,19-18-16,-18 0 15,-1 1-15,-17-19 0,18 19 16,0-18-16,-18-18 15</inkml:trace>
  <inkml:trace contextRef="#ctx0" brushRef="#br0" timeOffset="17306.4125">1429 11289 0,'0'-35'16,"17"17"-16,-17 0 15,18 1-15</inkml:trace>
  <inkml:trace contextRef="#ctx0" brushRef="#br0" timeOffset="17690.9506">1746 11377 0,'18'-18'15,"0"1"-15,17-1 16,-18 1-16,36-19 15,-35 19-15,17 17 0,-17 0 16</inkml:trace>
  <inkml:trace contextRef="#ctx0" brushRef="#br0" timeOffset="17812.3541">1817 11518 0,'35'0'16,"18"0"-1,-35-17-15,35-19 16,-18 19-16,-18-1 0</inkml:trace>
  <inkml:trace contextRef="#ctx0" brushRef="#br0" timeOffset="18162.9164">1958 10830 0,'18'0'15,"-18"18"-15,35 17 16,-18 0 0,1 1-16,17-1 0,-17 18 15,35 18-15,-35-36 16,-1 0-16,1 0 16,0 1-16,17-1 15,-18-17-15,1 17 16,0-35-16</inkml:trace>
  <inkml:trace contextRef="#ctx0" brushRef="#br0" timeOffset="18448.0164">2452 11130 0,'0'-17'31,"17"17"-15</inkml:trace>
  <inkml:trace contextRef="#ctx0" brushRef="#br0" timeOffset="18574.8611">2558 11060 0,'0'-18'16</inkml:trace>
  <inkml:trace contextRef="#ctx0" brushRef="#br0" timeOffset="18712.9838">2646 11007 0</inkml:trace>
  <inkml:trace contextRef="#ctx0" brushRef="#br0" timeOffset="19481.9606">2769 10583 0,'0'18'31,"18"17"-31,0 1 16,-1 16-16,1-34 15,0 17-15,-1-17 16,-17 0-1,18-1-15,-36-34 16,1-1 0,-1 0-16,0-35 15,1 36-15,-1-36 16,18 18-16,0-18 16,0 35-16,18-17 15,-1 35 1,1 0-16,0 17 15,-1 1-15,1 0 0,-1 35 16,1-18-16,0-17 16,35 17-1,-36-18-15,1 1 0,17 0 16</inkml:trace>
  <inkml:trace contextRef="#ctx0" brushRef="#br0" timeOffset="19654.3731">3122 10672 0,'18'0'15,"-1"17"1,54 1 0,-18-18-1,-18 0 1,-17 0-16,-1-18 0</inkml:trace>
  <inkml:trace contextRef="#ctx0" brushRef="#br0" timeOffset="19799.203">3298 10566 0,'0'17'0,"-35"54"15,0-1 1,35-34-16,-18-1 0,18 0 15,18 1-15</inkml:trace>
  <inkml:trace contextRef="#ctx0" brushRef="#br0" timeOffset="33684.7812">1552 12665 0,'-17'0'0,"-1"17"16,0 1-16,1-18 0,-19 35 16,19-17-1,17 17-15,0 0 16,0-17-16,0 35 16,17-35-16,19 17 15,-19-17-15,1-1 16,0-17-16,-1 0 0,1 0 15,0-17-15,-1-19 16,1 19-16,-18-36 16,-18 17-16,1-34 15,-1 35-15,-17-54 16,17 37-16,-53-54 16,36 53-1,-18-35-15,18 52 16,17 1-16,1 17 15,17 36 1,0 17 0,17 1-16,19 52 15,-1-53-15,18 36 16,0-36-16,17 35 16,-34-34-16,52 17 15,-53-36-15,-17 1 0,17 17 16,-17-17-1,-1-18-15</inkml:trace>
  <inkml:trace contextRef="#ctx0" brushRef="#br0" timeOffset="34163.9775">1746 12524 0,'0'17'16,"18"1"0,0 0-16,-18 17 15,17-35-15,1 17 16,-1-17-16,1 0 15,0 0 1,-1-35 0,-17 18-16,0-19 15,-17 36-15,17-17 16,17 17 0,1 17-1,0-17-15,-18 18 16,35 0-16,0-18 15,0 0 1,-17-18-16,17-35 16,-17 35-16,-18-35 15,-18 18-15,1-18 16,-36 18 0,18 0-16,17 17 15,0 18-15,1 0 16</inkml:trace>
  <inkml:trace contextRef="#ctx0" brushRef="#br0" timeOffset="34540.8243">2293 12453 0,'18'0'0,"-1"35"15,1-17-15,17 17 16,-17-17-16,17 17 16,-17-17-16,-1 17 15,-17-17 1,0-1-16,0 1 16,-17-18-16,-18 18 15,17-18-15,-17 0 16,17-18-16,-35-17 15,35-1-15</inkml:trace>
  <inkml:trace contextRef="#ctx0" brushRef="#br0" timeOffset="34658.1665">2134 12277 0,'18'0'31,"0"0"-16</inkml:trace>
  <inkml:trace contextRef="#ctx0" brushRef="#br0" timeOffset="35736.3802">2346 12047 0,'18'-17'15,"-1"-19"1,1 36-16,17-35 16,-35 18-1,18-1-15,-18 0 0,0 1 16,0-1-16</inkml:trace>
  <inkml:trace contextRef="#ctx0" brushRef="#br0" timeOffset="35916.3531">2328 11783 0,'36'53'15,"-19"17"1,36 1 0,-35-36-16,-1 0 0,19 18 15,-1-17 1,0-36-1</inkml:trace>
  <inkml:trace contextRef="#ctx0" brushRef="#br0" timeOffset="36209.556">2646 11783 0,'0'-18'16,"17"1"-16,1 17 15,0-18-15,17-17 16,-35 17-16,18 18 0,-1-18 16</inkml:trace>
  <inkml:trace contextRef="#ctx0" brushRef="#br0" timeOffset="36349.404">2769 11853 0,'18'-17'16,"0"-1"-16,17-17 0,-35 17 15,18-17 1</inkml:trace>
  <inkml:trace contextRef="#ctx0" brushRef="#br0" timeOffset="36583.4003">3052 11518 0,'0'-17'16,"17"17"0,-17-18-16</inkml:trace>
  <inkml:trace contextRef="#ctx0" brushRef="#br0" timeOffset="36838.4375">3334 11342 0,'17'0'16,"-17"-18"0,18 18-16,-18-17 15</inkml:trace>
  <inkml:trace contextRef="#ctx0" brushRef="#br0" timeOffset="36953.2547">3528 11183 0,'-18'0'0</inkml:trace>
  <inkml:trace contextRef="#ctx0" brushRef="#br0" timeOffset="41703.7258">600 11077 0,'0'-17'31,"17"-19"-31,-17 1 0,18-18 16,17-53-16,-35 36 15,18-1-15,17-70 16,-17 88-16,-1-17 0,19-1 15,-36 36 1,0 17-16,-18 36 16</inkml:trace>
  <inkml:trace contextRef="#ctx0" brushRef="#br0" timeOffset="41988.1589">441 10848 0,'0'18'31,"18"34"-15,-18 1-16,17-17 15,-17 17-15,0 0 0,18-1 16,17 1-16,-17-53 16,17 0-16,53-35 15,-35 0-15,35-71 16,-35 53-16,-17 0 16</inkml:trace>
  <inkml:trace contextRef="#ctx0" brushRef="#br0" timeOffset="52247.871">5609 5380 0,'-17'0'31,"34"0"32,1 0-63,-1 0 15,36 0 1,0 18-1,-35-18-15,35 0 0,-18 0 16,53 0-16,-35-18 16,0 18-16,0 0 0,0 0 15,70 0 1,-52 0-16,0 0 0,-1 0 16,1 0-16,87 18 15,-87-18-15,0-18 0,-19 18 16,19 0-16,17-18 15,-53 18-15,18-17 16,-35 17-16,0 0 0,-1 0 16,1 0-1,-36 0 1,1 0 0,17-18-16</inkml:trace>
  <inkml:trace contextRef="#ctx0" brushRef="#br0" timeOffset="53148.5898">10266 5398 0,'17'0'16,"19"0"-1,52 0 1,-17 0-16,105 0 0,-70 0 16,17 0-16,1 0 0,140 0 15,-17 0 1,-123 0-16,-18 17 16,-18-17-16,53 0 15,-88 0-15,0 0 0,-18-17 16</inkml:trace>
  <inkml:trace contextRef="#ctx0" brushRef="#br0" timeOffset="60140.783">5415 4004 0,'0'-18'16,"0"36"15,0 35-15,0-18-16,18 1 15,-18 87-15,0-70 16,-18 88-16,18-70 15,-17 52 1,17-52-16,-18-18 0,18-1 16,0 1-16,0 36 15,0-37-15,0 19 16,0-36-16,18 18 16,-18-35-16,17 17 15,1-17-15,-1 17 16,1-35-16,0 18 15,17 17 1,-17-35-16,-1 18 0,1-1 0,35 1 16,-36 0-16,19-1 15,-1-17-15,36 18 16,-36-1-16,0-17 16,53 18-16,-35-18 15,-17 18-15,87-36 16,-70 18-16,0 0 15,17 0-15,-17 0 0,18 0 16,-1-18-16,72 18 16,-72 0-16,1 0 0,-1 0 15,1 18-15,87-18 16,-87 0-16,105 0 16,-87 0-16,-1 0 15,18 0-15,70-18 16,-70 18-16,-18 0 0,0 0 15,0 0-15,106 0 16,-105 0-16,-1 0 0,0 0 16,0 0-16,89 18 15,-89-18-15,0 18 16,0-18-16,0 0 0,89 0 16,17 0-1,-106 0-15,18 0 16,0 0-16,-18 0 0,18 0 0,88-18 15,-106 18 1,106-18-16,-106 18 16,-17 0-16,105 0 15,-88 0-15,-17 0 0,88 0 16,-71-17 0,-18 17-16,89 0 15,-88 0-15,-1 0 0,1-18 16,-1 18-16,54 0 15,-54 0-15,-17 0 0,18 18 16,-18-18-16,70 0 16,-70-18-16,0 18 15,71-17-15,-89 17 16,18 0-16,0-18 0,17 18 16,-52 0-16,-1 0 15</inkml:trace>
  <inkml:trace contextRef="#ctx0" brushRef="#br0" timeOffset="61473.9663">12506 5450 0,'0'18'0,"18"-18"15,-1 0-15,1 0 0,17 18 16,53-18-16,36 0 15,-54 0-15,1 0 16,0-18-16,70 18 16,-71 0-16,1 0 15,-1 0-15,1-18 0,35 18 16,-53 0-16,-18-17 16,18 17-16,-18 0 15,-17 0-15,-1 0 16,-17-18-1,18 18 32,-18-17-31,0-1-16,18 0 16,-1 18-1,-17-17 1,18 17-16,-18-18 15,18 18 1,-18-18-16,0 1 16,0-1-1,0 0-15,0 1 16,0-19-16,0 19 16,0-18-16,0-36 15,-18 36-15,18-18 16,0 0-16,0-18 0,0 18 15,-18-17-15,18-71 16,0 70-16,0 1 0,-17-89 16,17 106-1,0-18-15,0 19 0,0-37 16,-18 54-16,18-36 16,-18 36-16,18-18 15,-17 18-15,17-18 16,0 18-16,-18-18 15,0 35-15,-17 1 16,-18-1 0,18 18-16,-18 0 15,18 0-15,-36 0 0,-70 0 16,53-18 0,0 18-16,-124 0 15,89 0-15,-1-17 0,-158 17 16,141 0-16,-18 0 15,-158 17-15,158-17 16,-18 0-16,1 0 0,0 18 16,-1-18-16,1 0 15,-1 0-15,-211 0 16,212 18-16,-194-18 16,176 0-16,17 0 0,1 0 15,-18 0-15,-159-18 16,177 18-16,-1 0 0,1 0 15,17 18-15,-17-18 16,-301 17 0,336-17-16,0 18 0,0-18 15,0 0-15,17 0 0,-122 0 16,140 0-16,-106 18 16,36-18-1,105 0-15,1 0 16,17 17-16,0-17 0,17 0 15,-34 0-15,52 18 16,1-1 0,34 1-16,1 0 15,17-1 1</inkml:trace>
  <inkml:trace contextRef="#ctx0" brushRef="#br0" timeOffset="62112.8924">6456 4286 0,'0'-35'15,"53"17"1,53 18 0,35 0-1,-53 18-15,124 17 16,35 1-16,-106-19 15,17 18-15,160 18 16,-159-17-16,193 34 16,-193-35-16,212 54 15,-177-54-15,176 36 16,-176-36-16,159 35 16,-177-34-16,142 17 15,-160-18-15,125 18 16,-142-36-16,106 36 15,-141-53 1,-1 18-16,-16 0 0,52-1 16,-88-17-16,0 0 15,-1 18-15,-52-1 16</inkml:trace>
  <inkml:trace contextRef="#ctx0" brushRef="#br0" timeOffset="62592.5895">6932 5433 0,'18'0'15,"-1"0"1,1 0-16,35-18 16,0 18-16,70-53 15,-34 18-15,157-53 16,-87 35-16,194-88 16,-159 70-16,247-70 15,-229 53-15,17 17 16,18 1-16,194-89 15,-212 106-15,-35-17 16,0 34-16,-17-17 0,105-17 16,-159 52-1,-34 1-15,-1-1 0</inkml:trace>
  <inkml:trace contextRef="#ctx0" brushRef="#br0" timeOffset="66197.5815">21396 4480 0,'-18'-17'0,"-35"17"16,18 0-1,-18 0-15,18 17 16,0 1-16,-18 35 16,35-18-16,-17 36 15,35-36-15,17 18 16,1-35-16,17-1 15,-17-17-15,53 0 16,-36-17-16,35-19 16,-52 1-16,17 0 0,1-36 15,-19 36-15,-17-71 16,0 53-16,0-53 16,-17 36-1,-19-107 1,19 124-16,-19 18 15,19 0-15,-1 17 0,18 1 0,-35 17 16,17 0 0,18 70-1,18 18 1,-18-35-16,18 18 0,-1-18 16,18 70-16,1-52 15,-1-18-15,0-18 0,1 18 16,-1-18-16,0 0 15,0-17-15,18 17 16,-35-17-16,0-18 16</inkml:trace>
  <inkml:trace contextRef="#ctx0" brushRef="#br0" timeOffset="66706.4816">21872 4374 0,'0'0'0,"0"18"31,-17 35-16,17-18-15,0 36 16,17-36-16,1 18 16,0-35-16,17 17 15,-18-17-15,19-18 16,-19 0 0,1-36-1,0 1-15,-18 17 16,17 1-16,1 17 15,0 0 1,-1 17-16,18 1 16,-17 0-1,0-18-15,17 0 16,0 0-16,1-18 16,-1 0-16,0-17 15,-35 0-15,0-18 16,0 0-16,0 18 15,-35-36-15,17 54 16,1-19-16,-1 19 0,0-1 16,1 18-16</inkml:trace>
  <inkml:trace contextRef="#ctx0" brushRef="#br0" timeOffset="67515.2807">22931 4251 0,'17'0'31,"36"0"-15,-35 0-16,17 0 0,18 0 15,-35 0-15,35 0 16,-36 0 0,-17 18-1</inkml:trace>
  <inkml:trace contextRef="#ctx0" brushRef="#br0" timeOffset="67674.9674">22860 4427 0,'0'18'16,"18"0"0,17-18-16,0 17 15,18-17-15,-18-17 16,1 17-16,-1 0 0,0 0 0,-17 0 15,17 0-15,-35-18 0</inkml:trace>
  <inkml:trace contextRef="#ctx0" brushRef="#br0" timeOffset="68426.1467">23795 4233 0,'0'53'16,"0"-17"-16,18 69 15,-18-52-15,0 35 16,0-52-16,0-1 16,0-17-1,0-36 1,-18-35-1,18-17 1,0 34-16,0 1 0,0 0 16,35-36-16,-17 54 15,-1-1-15,19 18 0,-19 0 16,36 0-16,-35 35 16,17-17-16,-35 17 15,18 0-15,17 36 16,-35-36-16,18 0 0,-1-17 15,1 0-15,-18-1 0</inkml:trace>
  <inkml:trace contextRef="#ctx0" brushRef="#br0" timeOffset="68858.5381">24289 4498 0,'17'106'15,"-17"35"-15,18 0 16,0-88-16,-1 35 16,1-53-1,-18-17-15,0 0 16,0-36-16,-18 0 0,1-52 15,-1 17-15,-17-71 16,35 54-16,-18-107 16,18 89-16,18-35 15,-1 88 1,54-1-16,-36 19 16,36 34-1,-36-17-15,0 36 0,1 16 16,-36-34-16,0 35 15,-18-18-15,0-17 16,-17 0-16,-18 17 16,18-18-16,0-17 15,17 0-15,0 0 0,1 0 0</inkml:trace>
  <inkml:trace contextRef="#ctx0" brushRef="#br0" timeOffset="69025.8609">24906 4480 0,'18'0'47</inkml:trace>
  <inkml:trace contextRef="#ctx0" brushRef="#br0" timeOffset="69476.7095">25206 4180 0,'106'-17'16,"0"17"0,-36 17-1,-52-17-15,-1 53 16,-17-35-16,0 17 0,-52 36 16,34-36-16,-35 18 15,35-35-15,1 17 16,-1-17-16,36 17 15,17 0 1,0-35-16,53 18 16,-52-18-16,-1 0 15,0 0-15,1-18 16</inkml:trace>
  <inkml:trace contextRef="#ctx0" brushRef="#br0" timeOffset="69666.1173">25224 4463 0,'0'-18'16,"17"18"0,19 0-16,52-35 15,-53 35-15,18 0 0,-18-18 16,0 18-16,36 0 15</inkml:trace>
  <inkml:trace contextRef="#ctx0" brushRef="#br0" timeOffset="70009.7821">25770 4427 0,'36'0'16,"-19"0"-16,1 0 16,53-17-16,-36-1 15,0 0-15,-17 1 16,-1-1-16,1-17 16,-18 17-16,0 1 0,0-1 15,-53 0-15,18 18 16,0 0-16,-18 18 15,35 0-15,0-1 0,-17 19 16,35-1 0,18 18-16,-1-36 15,72 36 1,-54-35-16,0 0 16,0-18-16,18 0 15,-17 0-15</inkml:trace>
  <inkml:trace contextRef="#ctx0" brushRef="#br0" timeOffset="70251.8159">26123 4551 0,'0'35'16,"18"-17"-1,-18-1-15,17 1 16,19-18-16,-36-35 16,0 17-16,0-17 15,0 0-15,-18-36 16,18 53-16,0-35 15,0 36-15,0-1 16,0 1-16,18-1 16,17 18-16,-17 0 15,17 18-15,0-1 16,1 1-16,16 17 16</inkml:trace>
  <inkml:trace contextRef="#ctx0" brushRef="#br0" timeOffset="70499.1703">26529 4427 0,'-35'18'15,"17"-18"-15,18 35 16,0 1-16,0-1 16,18-18-16,17 1 15,-17 0-15,-1-1 0,54-17 16,-54 0-16,36-35 15,-35 17 1,0-17-16,-18 0 16,0-18-16,-18 18 15,-17-1-15,17 36 16,0-17-16,1 17 16</inkml:trace>
  <inkml:trace contextRef="#ctx0" brushRef="#br0" timeOffset="70788.8858">26988 4322 0,'-53'0'15,"17"0"1,36 17-16,53 36 15,-17-35 1,-1-1-16,53 19 16,-70-19-16,17 1 0,-17 17 15,-18-17 1,-71 17-16,36-35 16,-53 18-1,35-18-15,0 0 16,17 0-16,1 0 0,17 0 0,1 0 15</inkml:trace>
  <inkml:trace contextRef="#ctx0" brushRef="#br0" timeOffset="72089.9483">27640 3669 0,'0'-18'16,"-17"36"15,-19 52-15,19-17 0,-19 0-16,19 18 0,-36 70 15,35-70-15,0 52 16,18-52-16,0 34 15,18-52-15,35 18 16,-18-36-16,18 0 16,-17-17-16,-19-18 15,1 0-15</inkml:trace>
  <inkml:trace contextRef="#ctx0" brushRef="#br0" timeOffset="72769.5107">27905 3933 0,'0'0'0,"0"-17"0,0-1 16,0 1-1,-18 17 1,0 0-16,1 52 15,-1-16-15,1 70 16,-1-53 0,18-1-16,18 54 15,-18-53-15,52 35 16,-16-52-16,17 17 16,-18-36-16,18 1 15,-36-18-15,1 0 16</inkml:trace>
  <inkml:trace contextRef="#ctx0" brushRef="#br0" timeOffset="73190.5144">28205 4286 0,'17'88'16,"-17"-35"-1,0-35 1,0 0 0,0-36-1,0-35 1,0 18-1,0 0-15,18-1 0,0-34 16,-1 52-16,18-35 16,-17 36-16,17-1 15,18 0 1,-35 18-16,0 18 0,-18 0 0,17-1 16,-17 18-16,18-17 15,-18 17-15,0 1 0,0-1 16,0 0-16,17 18 15,-17-35-15,0-1 0,18 1 16,0-18 0</inkml:trace>
  <inkml:trace contextRef="#ctx0" brushRef="#br0" timeOffset="73486.1008">28698 4445 0,'18'0'16,"0"0"-16,-1 0 0,36 0 16,-35-18-1,17 18-15,-17 0 16,0 0-16,-1 0 16</inkml:trace>
  <inkml:trace contextRef="#ctx0" brushRef="#br0" timeOffset="73748.5096">29034 4286 0,'17'18'15,"36"17"1,-35 0-16,-1-17 0,19 0 16,-1-1-16,36 1 15,-54 0-15,18-1 16,-17-17-16,0 0 16,-18-17-16</inkml:trace>
  <inkml:trace contextRef="#ctx0" brushRef="#br0" timeOffset="73914.4026">29316 4233 0,'-35'36'16,"-18"34"0,35-52-16,-17 52 15,17-17-15,18-35 16,0 35-16,0-36 15</inkml:trace>
  <inkml:trace contextRef="#ctx0" brushRef="#br0" timeOffset="74321.644">29757 4410 0,'-18'17'16,"18"1"-1,-35 17 1,35-17-16,-18-18 0,1 18 15,17-1-15,-36 1 16,36-1-16,-17 1 16</inkml:trace>
  <inkml:trace contextRef="#ctx0" brushRef="#br0" timeOffset="74715.3815">30180 4057 0,'0'0'0,"0"18"16,18-1-16,-18 36 15,0-35 1,17 17-16,-17 18 0,18-18 15,-18 1-15,0-1 16,0-18-16,0 1 16,0 0-16,0-1 15</inkml:trace>
  <inkml:trace contextRef="#ctx0" brushRef="#br0" timeOffset="75283.4898">30374 3898 0,'0'-17'16,"-17"17"-16,17-18 31,17 18 0,-17 18-31,18-1 16,17 18-1,-17 1-15,52 17 0,-17-36 16,0 54 0,-18-36-16,-17 0 15,0 1-15,-1-1 0,-17 53 16,0-53-16,-17 18 16,17-35-16,-18 0 15,0-1-15,-17-17 16</inkml:trace>
  <inkml:trace contextRef="#ctx0" brushRef="#br0" timeOffset="75699.8112">30603 3510 0,'18'0'15,"17"18"-15,-17 17 16,17-17-16,54 70 16,-37-35-16,-16 0 0,-1 17 15,0 1-15,18 52 16,-18-52-16,-17-18 16,-18 70-16,0-52 15,0-18-15,-35 35 16,17-35-16,1-18 0,-19 36 15,19-54 1,-1 19-16,-17 17 16,17-36-16</inkml:trace>
  <inkml:trace contextRef="#ctx0" brushRef="#br0" timeOffset="86209.9101">4022 11553 0,'-18'0'0,"0"0"15,18 18 1,-17-18-1,34 0 17</inkml:trace>
  <inkml:trace contextRef="#ctx0" brushRef="#br0" timeOffset="88229.5547">4022 11553 0,'17'-17'16,"-17"34"62,-17 54-63,17-36-15,-18 54 16,18-19-16,-18-17 16,1 18-16,17-1 0,-18 1 15,18-1-15,-18 18 0,1 54 16,-1-90-16,1 90 15,17-90-15,-18 72 16,0-71 0,18 70-16,0-70 15,0 35-15,0-35 16,18 36-16,-18-54 16,18 35-16,-1-52 15,1 35 1,-1-35-16,1 34 15,-18-34-15,0 35 16,0-35-16,0-1 0,0 19 16,0-19-1,0 1-15,18 17 16,-18-17-16,0-1 16,0 1-16,0 0 0,0 17 15,17-17 1,-17 17-1,0-17-15,18-18 0,-18 17 16,18 1-16,-18-1 16,35-17-16,-17 18 15,17-18-15,-17 0 16,17 18 0,-18-18-16,19 0 15,-1 0-15,18 17 16,-18-17-16,18 0 15,0 0-15,18 0 16,-36 0-16,0 0 0,0 0 16,36 0-1,-18 0-15,-18 0 0,0 0 16,18 0-16,36 0 16,-37 0-16,1 0 0,0 0 15,18 0-15,-18 0 0,70 0 16,-70 0-16,18 0 15,-18 0-15,70 0 16,-70 0-16,88 0 16,-88 0-1,18 0-15,70 0 0,-71-17 16,1 17-16,17 0 16,-17 0-16,70 0 15,-71 0-15,1 0 0,70 17 16,0-17-1,-70 0-15,17 0 0,-18 0 16,89 0-16,-88 0 16,-1 0-16,18 0 0,-17-17 15,88 17 1,-71 0-16,-18 0 0,1 0 16,17 0-16,71 0 15,-89 0-15,1 0 0,0 0 16,-1 0-16,89 0 15,-89 0-15,72 0 16,-90 0-16,19-18 16,70 18-16,-88 0 15,0 0-15,18 0 0,34 0 16,-52 0 0,0 0-16,-18 18 0,18-18 15,-17 0-15,34 0 16,-17 0-16,18 0 15,-36 0-15,53 0 16,-53 0-16,1 17 0,52-17 16,-70 0-1,17 18-15,0-18 0,-17 0 16,-1 0-16,1 18 0,17-18 16,-17 0-16,17 17 15,-17-17-15,0 0 16,-1 0-1,1 0-15,-1 0 16,-17-17 0,0-1-1,0 0 1,-17 1 0,17-1-16,0-17 15,0 0-15,0-1 16,-18 1-16,18 0 15,0-1-15,0 19 0,0-18 0,-17-36 16,17-17 0,0 52-16,0-16 15,17-1-15,-17 0 0,18-71 16,-18 71-16,17-70 16,1 52-16,0 18 15,-18-17-15,17 17 16,19-71-16,-19 54 0,1-1 15,17 1-15,-17-1 0,17-70 16,-17 71 0,-1-54-16,-17 71 15,0-53-15,0 71 16,18-53 0,-18 53-16,0-36 15,18 36-15,-18-1 16,0 19-1,-18-18-15,0 35 16,1 0 0,-19 0-16,1 0 15,0 0-15,17 0 16,-17 0-16,-36 0 16,36 17-16,-18-17 0,18 0 15,-18 0-15,-53 0 16,36 18-16,17-18 15,-18 0-15,1 0 0,-19 0 16,-69 0-16,69 0 16,-87 17-16,88-17 15,-106 0-15,88 0 16,-88 0 0,88-17-16,-105-1 15,105 18-15,-106-17 16,89-1-16,-107 0 15,107 18-15,-1-17 16,1 17-16,-106-18 16,105 18-16,-17-18 0,17 18 15,-17 0-15,0 0 0,0-17 16,0 17-16,0 0 0,-18 0 16,18 0-16,-141-18 15,141 18-15,0 0 16,-1 0-16,19-18 0,-124 1 15,124 17-15,-89-18 16,106 18-16,18-17 16,-71-1-16,89 18 15,17 0-15,17-18 0,-17 18 16</inkml:trace>
  <inkml:trace contextRef="#ctx0" brushRef="#br0" timeOffset="89033.2044">4410 11818 0,'35'18'16,"-17"-1"-16,52 36 15,36 0 1,-35-18-16,-1 1 0,18-1 15,106 36-15,-70-36 16,-1 0-16,18 18 16,1-18-16,157 71 15,-122-53-15,-18 0 0,17 0 16,0 0-16,177 53 16,-159-53-16,-17-18 15,17 18-15,-18 0 0,18-18 0,159 71 16,-195-71-1,178 53-15,-195-52 16,141 34 0,-159-35-16,-17 1 0,88 17 15,-106-18-15,-17-18 0,0 1 16,17 17 0,-53-17-16,0 17 15,-17-35-15,-36 0 16,1 0-16</inkml:trace>
  <inkml:trace contextRef="#ctx0" brushRef="#br0" timeOffset="89686.1502">4463 13758 0,'17'0'16,"36"-17"-1,0-1 1,0 0-16,18 1 16,-1-18-16,18-1 0,1 1 0,16 0 15,1-18-15,18 0 0,17 0 16,176-71-16,-140 54 15,-1-1-15,18 1 16,18-18-16,-1 17 16,1-17-16,17 0 0,1 17 0,-1-17 15,-17 17-15,246-70 16,-264 71-16,18 17 0,-36 17 16,1-16-16,-1 16 0,124-34 15,-159 34 1,106-16-16,-141 34 15,70-17-15,-105 17 16,-36 18-16</inkml:trace>
  <inkml:trace contextRef="#ctx0" brushRef="#br0" timeOffset="91920.7631">17180 12453 0,'0'-18'16,"0"1"-16,-17-1 15,-1-17 1,0 35-16,-35-18 15,18 18-15,0 0 0,0 0 16,-1 18-16,-52 52 16,53-34-16,0 17 0,17 0 15,0-18-15,1 53 16,17-53-16,17-17 16,36 17-16,-17-17 15,16-18-15,37-35 16,-36-1-16,-18 1 0,35-36 15,-34 36 1,-1 0-16,0-71 16,-35 71-16,0-89 15,0 71-15,-35-70 16,35 52-16,-53-52 16,35 70-16,1 0 0,-36-35 15,18 53 1,17 35-16,0 0 15,1 0-15,-1 35 16,18 0-16,0 18 0,0 0 16,35 88-16,1 18 15,-1-89-15,-18 19 16,19-19-16,52 71 16,-53-88-16,0-18 15,54 36-15,-54-53 16,0-1-16,-17-17 15,0 0-15</inkml:trace>
  <inkml:trace contextRef="#ctx0" brushRef="#br0" timeOffset="93855.1124">17709 12294 0,'0'-17'0,"18"-19"16,-18 19-16,0-1 15,0 36 1,0-1-16,-18 1 15,18 17-15,0 18 16,0 0-16,0-18 0,0 54 16,0-36-16,18-36 15,17 54-15,-17-54 16,0 1-16,17-18 16,-17 0-16,-1-18 15,18-17 1,-35 17-16,18-17 15,-18 18-15,18 17 16,-1 35 0,36 18-1,-35-36-15,35 1 16,-18 0-16,18-18 16,-18 0-16,1-18 15,-19 0-15,1 1 0,0-36 16,-18 18-16,-18-36 15,0 36-15,-17-36 16,17 36-16,-17 0 16,35 17-1,-18 18 1,1 0-16</inkml:trace>
  <inkml:trace contextRef="#ctx0" brushRef="#br0" timeOffset="94491.0731">18662 12365 0,'18'0'31,"35"0"-16,-1 0-15,54 0 16,-53-18-16,0 18 0,53-17 16,-71 17-16,18-18 15,-35 18 1,-18-18-16,-18 18 16</inkml:trace>
  <inkml:trace contextRef="#ctx0" brushRef="#br0" timeOffset="94690.2024">18927 12100 0,'0'106'16,"0"18"-1,0-1-15,0-52 16,17-18-16,18 35 15,-17-18 1,0-34-16,-1-1 0</inkml:trace>
  <inkml:trace contextRef="#ctx0" brushRef="#br0" timeOffset="96053.8587">19562 12259 0,'0'0'0,"17"0"16,1 0-1,35 0 1,-18 0-16,36 0 16,-19 0-16,37-18 15,-54 18-15,0 0 16,1 0-16,-19 0 0,1 0 0,-36 0 31</inkml:trace>
  <inkml:trace contextRef="#ctx0" brushRef="#br0" timeOffset="96214.6581">19667 12400 0,'53'0'15,"53"0"-15,-35 0 16,-1 0 0,-34 18-1,-19-18-15</inkml:trace>
  <inkml:trace contextRef="#ctx0" brushRef="#br0" timeOffset="103221.8256">21131 12083 0,'0'-18'46,"18"36"189,0-18-220,-1 17 1,-17 1-16,36 0 16,-1-1-16,18 36 15,-18-35-15,53 35 16,-52-36-16,52 36 16,-35-35-16,17 17 15,-35-17-15,1 17 16,-19-35-16,1 18 15,-36-18 17,1-18-32,17 0 15,-36 1-15</inkml:trace>
  <inkml:trace contextRef="#ctx0" brushRef="#br0" timeOffset="103567.7564">21537 11942 0,'0'-18'0,"-18"18"16,18 18-1,-17-18-15,-1 35 0,1 35 16,-1-17 0,0 0-16,-35 53 15,18-53-15,17-18 0,-17 53 16,18-70-16,-1 0 15,18-1-15,0 1 16,18-36-16</inkml:trace>
  <inkml:trace contextRef="#ctx0" brushRef="#br0" timeOffset="104101.6976">21749 11412 0,'0'-17'15,"-18"17"-15,0 17 16,18 19 0,-17 17-1,17-18-15,0 53 16,0-53-16,17 54 15,-17-54-15,36 18 16,-19-36-16,1 19 16,0-19-16,-1-17 0,19 0 15,-19-17 1</inkml:trace>
  <inkml:trace contextRef="#ctx0" brushRef="#br0" timeOffset="104266.6443">21925 11712 0,'0'18'0,"0"17"15,0-17-15,18-1 0,-18 1 16,17 17 0,1-17-16,0-18 15</inkml:trace>
  <inkml:trace contextRef="#ctx0" brushRef="#br0" timeOffset="104406.4011">21925 11465 0,'0'-17'15</inkml:trace>
  <inkml:trace contextRef="#ctx0" brushRef="#br0" timeOffset="104622.355">22031 11342 0,'18'35'16,"-1"-17"-16,36 52 15,-18-34-15,1-1 16,-19 18-16,36 35 0,-53-53 16,0 18-16,0-18 15,0 1-15,-17-19 16,-19 54-16,19-53 0,-1 17 16,0-18-16</inkml:trace>
  <inkml:trace contextRef="#ctx0" brushRef="#br0" timeOffset="105369.4681">22666 12224 0,'-18'-18'0,"1"0"16,-19 18-1,19 0-15,-36 18 16,0 53 0,35-54-16,1 19 0,17-1 15,0-17-15,0 34 16,17-34-16,1 0 0,0-18 16,52 0-16,-17-18 15,-35 0 1,17-17-16,-17 18 0,17-72 15,-17 54-15,-1-53 16,-17 35 0,0-18-16,-17-34 0,-1 34 15,0 18-15,1 0 16,-19 0-16,1 0 16,17 36-16,1 17 0,-1 35 15,1 0-15,34 71 16,-17-35-16,18-1 15,-1 1-15,36 52 16,-17-52-16,-1-18 16,18 35-16,0-18 15,-18-52-15,-17 0 16,-1-1-16,1-17 16</inkml:trace>
  <inkml:trace contextRef="#ctx0" brushRef="#br0" timeOffset="105714.3192">22966 12083 0,'35'-18'0,"0"18"15,36-18 1,-36 18-16,18 0 0,0 18 15,-18-18-15,-17 35 16,-18 1 0,-18-1-16,-17 0 15,0 18-15,0-18 16,35 1-16,0-19 16,0 1-16,0 17 15,17-17-15,18-1 16,1 1-16,-1-18 15,-17 0-15,17 0 16,-17-18-16,-36 1 16,0 17-1</inkml:trace>
  <inkml:trace contextRef="#ctx0" brushRef="#br0" timeOffset="105880.6671">22966 12206 0,'17'0'0,"1"0"16,70 0-16,18 0 15,-53-18-15,0 18 16,35 0-16,-53 0 16,1 0-16,-19 0 15</inkml:trace>
  <inkml:trace contextRef="#ctx0" brushRef="#br0" timeOffset="106241.5537">23495 11430 0,'0'-18'16,"0"1"0,-18 17-16,1 17 15,-1 19-15,18-19 0,-18 19 16,1 16-16,17-16 0,0 17 15,0 0-15,0 35 16,17-53-16,-17 0 0,53 36 16,-35-53-1,17-1-15,-17 1 0,0-1 16,-1-17-16,1 0 0,-1 0 16</inkml:trace>
  <inkml:trace contextRef="#ctx0" brushRef="#br0" timeOffset="106407.7986">23707 11765 0,'17'53'16,"-17"-35"-16,18 17 15,0-17-15,-1-1 16,1-17-16</inkml:trace>
  <inkml:trace contextRef="#ctx0" brushRef="#br0" timeOffset="106558.0798">23760 11553 0</inkml:trace>
  <inkml:trace contextRef="#ctx0" brushRef="#br0" timeOffset="106774.4984">23971 11307 0,'53'35'16,"0"35"-16,-35-17 15,17 0-15,18 53 16,0 0-16,-53-71 16,17 18-16,-17 53 15,-35-53-15,-35 35 16</inkml:trace>
  <inkml:trace contextRef="#ctx0" brushRef="#br0" timeOffset="111090.5473">6526 15134 0,'0'-17'16,"-17"17"15,17 17-15,0 18-16,0 36 16,0-36-16,0 18 15,0 0-15,-18 71 16,0-54-16,18-17 15,-17 71-15,-1-54 16,18-17-16,0 53 16,0-71-16,0 53 15,0-52-15,35 17 16,-17-36-16,17 18 16,-17-35-16,35 36 15,-18-36-15,36 17 16,-36-17-16,0 18 15,18-18-15,-17 0 0,69 0 16,-52 18 0,71-18-16,-54 0 15,54 17-15,-54-17 16,19 0-16,-19 18 0,89-18 16,-89 18-1,19-18-15,87 17 16,-88-17-16,106 0 15,-88 0-15,-18 0 0,18 0 16,0 18-16,0-18 0,0 0 16,123 0-16,-123 17 15,123-17 1,-106 0-16,1 0 0,105 0 16,-105-17-16,-1 17 15,1 0-15,-1-18 0,124 1 16,-123 17-16,123-18 15,-142 18 1,19 0-16,-1-18 0,107 18 16,-125 0-16,1-17 15,106-1-15,-106 0 16,0 18-16,105-35 16,-105 35-16,88-35 15,-17 17 1,-89 1-16,70-1 15,-87 0-15,0 18 0,70 0 16,-71-17-16,-17 17 16,71 0-16,-71-18 15,-1 18-15,37 0 16,-36 0-16,-18-18 16,0 18-16,36 0 15,-54 0-15,36-17 16,-35 17-16,0 0 15,-36 0 32,0 0-15,36 0 30,-18 17-46,18-17-1,-18 18 1,17-18 0,1 0-1,-1 18-15,1-18 16,0 0-16,17 17 15,-17-17-15,17 0 16,-17 0-16,17 18 0,53-18 16,-53 18-16,18-18 15,0 17-15,0-17 0,53 0 16,-36 18 0,1-18-16,88 17 0,-71-17 15,-18 0-15,107 0 16,-89 0-16,18 0 15,-18 0-15,106 0 16,-106 18-16,1-18 0,87 0 16,0 0-1,-88 0-15,89 18 16,-89-18-16,-17 0 16,17 0-16,71-18 15,-71 18-15,53 0 16,-88 0-16,17 0 0,-17-18 15,18 18-15,35 0 16,-71 0-16,18 0 16,0 0-16,0-17 0,35 17 15,-35 0-15,-18 0 16,53-18-16,-52 18 16,16 0-1,-34 0-15,17 0 16,-17-17-16,0 17 0,-1 0 31,-17-18 0,0 0 16,18 18-31,-36 0 31,1 0-32</inkml:trace>
  <inkml:trace contextRef="#ctx0" brushRef="#br0" timeOffset="112287.3581">18415 16157 0,'18'0'31,"-1"0"-15,1 0-16,35 0 0,17 18 16,1-18-1,17 0 1,-53 0-16,54 0 15,-72 0-15,36 0 16,-35 0-16,17 0 16,-53-18 15,1 18-15,-1-17-16,1-19 15,-1 19-15,18-36 16,-18 35-16,18-52 15,-17 17 1,17 17-16,0-17 0,0-52 16,0 52-16,0 0 15,17-71-15,-17 54 16,18 17-16,-18-35 16,0 35-16,0-18 15,18 18 1,-18 18-16,-18 0 15,18 17-15,-18 0 0,-17 1 16,17 17-16,-17 0 16,-18 0-1,0 0-15,18 0 0,-71 0 16,53 0-16,-17 0 16,-71 0-1,70 0-15,-17 0 0,-124-18 16,106 18-16,0 0 15,-17 0-15,0 0 0,-142-17 16,124 17-16,0 0 16,-142 0-16,125 0 15,17-18-15,-18 18 0,-159 0 16,160 0-16,-178 0 16,178-18-1,-19 18-15,-158 0 16,176 0-16,-17 0 0,-141 18 15,-19-18 1,178 0-16,-1 0 16,0 18-16,-158-18 15,176 0-15,-177 17 16,177-17-16,-18 0 0,-141 18 16,142-1-16,-142 1 15,141 0-15,-141-1 16,141 1-16,-140 0 15,157-1 1,1-17-16,-141 18 16,17-18-1,142 0-15,-124 0 0,124 0 16,-1 18-16,-105-18 16,105 0-16,19 0 0,-107 0 15,0 0 1,106 0-16,18 0 15,-18 0-15,18 0 0,-124 0 16,124 0 0,0 0-16,-18 0 15,18 17-15,17-17 0,-17 18 0,-53-1 16,71-17-16,17 0 16,0 18-16,-35-18 15,52 0-15,1 0 16,53 0-1</inkml:trace>
  <inkml:trace contextRef="#ctx0" brushRef="#br0" timeOffset="112798.189">8026 15487 0,'88'18'16,"0"-1"-1,-35-17-15,70 18 16,-52 0-16,17-18 0,0 17 16,18-17-16,0 18 0,0-1 15,176 1 1,-141-18-16,18 0 0,0 0 0,211 18 15,-176-18 1,230 0-16,-213 0 16,230 0-16,-212 0 15,212 0-15,-211 17 16,228-17 0,-228 18-16,211 0 15,-212-1-15,194 1 16,-211 0-16,211-1 15,-229 1-15,0-1 0,0-17 16,177 18 0,-212 0-16,176-1 15,-194-17-15,0 18 0,123-18 16,-158 0-16,0 0 16,88 0-16,-123 0 15,-18 0-15,35 0 16,-71 0-16,1 0 15,-36 0-15,1 0 0</inkml:trace>
  <inkml:trace contextRef="#ctx0" brushRef="#br0" timeOffset="114327.6291">14446 17004 0,'-17'-18'15,"-1"18"-15,0 0 16,-17 0 0,17 0-16,-34 36 15,34-19-15,-35 54 16,35-36-16,1 0 0,-19 71 16,19-71-16,17 54 15,17-72-15,36 19 16,-35-19-1,70-34-15,-53 17 16,36-53-16,-18 17 16,0-52-16,-36 53 15,1-53 1,-18 35-16,0 0 16,0 0-16,-18 0 0,1-70 15,-1 52-15,-35-70 16,36 88-16,-19-53 15,19 71-15,-19 17 16,19 18-16,-1 18 16,18 17-16,0 71 15,0-36-15,35 72 16,-17-72-16,53 71 16,-54-88-16,54 35 15,-36-35-15,18 18 16,-35-36-1,17 18-15,-17-18 16,-1-17 0,1-18-16,-18-18 15</inkml:trace>
  <inkml:trace contextRef="#ctx0" brushRef="#br0" timeOffset="114816.6046">14870 17004 0,'0'18'16,"-18"34"0,18-16-16,0-1 0,0 36 15,18-54 1,17 18-16,-17-17 15,17-18-15,-18 18 16,1-18-16,17-18 16,-17 0-16,0-17 15,-1 0 1,1 17-16,-18 1 0,0-1 16,0 36-1,35-1 1,-35 1-16,18 17 0,35-17 15,-18-1 1,-17 1-16,-1-18 0,1 0 16,0 0-16,17 0 15,-35-18-15,17 1 0,-17-18 16,0-1-16,0-17 16,-17 18-1,-1-35-15,1 34 16,-1-17-16,18 36 15,-18-19-15,18 54 16</inkml:trace>
  <inkml:trace contextRef="#ctx0" brushRef="#br0" timeOffset="116674.3134">16210 16563 0,'18'0'31,"-36"18"-15,18 17-16,-53 35 15,36-17-15,-19 18 0,-52 52 16,35-52 0,0-1-16,18-17 0,0 0 0,17-17 15,0-1-15,1 0 16,17-17-16,17-18 15,-17-18-15</inkml:trace>
  <inkml:trace contextRef="#ctx0" brushRef="#br0" timeOffset="116963.0044">16439 16845 0,'36'0'15,"-1"0"-15,18-17 16,-18 17-16,53-18 15,-52 0-15,-19 18 16,19 0-16,-1 18 16,-35 0-16</inkml:trace>
  <inkml:trace contextRef="#ctx0" brushRef="#br0" timeOffset="117102.404">16457 17022 0,'35'17'16,"1"-17"-16,-1 0 0,53 0 16,-35 0-16,0 0 15,0-17-15,-35 17 16</inkml:trace>
  <inkml:trace contextRef="#ctx0" brushRef="#br0" timeOffset="118059.8224">17286 16792 0,'0'18'16,"18"35"-1,-18-18-15,0 18 0,0-18 16,0 18-16,0 18 16,0-36-16,0 0 15,0-17-15,0-36 32,0-35-17,0 0-15,17 18 0,1-53 16,-18 53-16,35-18 15,-17 18 1,0 35-16,-1 0 0,1 0 16,0 0-16,-18 17 0,17 18 15,-17 1-15,0-1 16,0 0-16,0 18 16,0-18-16,0-17 0,18 0 15,-1-18 1,-17-18-16,36-35 15,-19 18-15,1 0 0,17-18 16,1 17 0,-19 1-16,1 18 0,-1 17 0,19 0 15,-19 17 1,1 54-16,0-36 16,-1 36-16,1-36 15,-18 0-15,35 36 16,-17-54-16,-1 1 0,19 0 15,-36-1 1,17-17-16</inkml:trace>
  <inkml:trace contextRef="#ctx0" brushRef="#br0" timeOffset="118225.5927">18415 17127 0,'0'-17'16</inkml:trace>
  <inkml:trace contextRef="#ctx0" brushRef="#br1" timeOffset="136432.9883">1958 6685 0,'18'0'31,"-1"0"-15,18 0-16,1 0 16,-19-17-16,36 17 15,-17 0-15,-19 0 0,54 0 16,-54-18 0,19 18-16,34 0 0,-34-18 15,-1 18-15,35 0 16,-34 0-16,-1 0 15,35 0-15,-34 0 16,34 0-16,-34 0 16,17 0-16,-18 0 0,0 0 15,71 0 1,-71 0-16,18 0 0,0 0 16,53 0-16,0 0 15,-53 0-15,0 0 16,-1 0-16,37 0 15,-36 0-15,52 0 16,-52 0-16,18 0 16,35-17-16,-53 17 15,0 0-15,52-18 16,-52 18-16,0 0 0,35 0 16,-35 0-1,0-18-15,53 18 16,-53 0-16,-18 0 0,53 0 15,1-17 1,-54 17-16,18 0 0,-18 0 16,53 0-1,-52 0-15,-1 0 0,18 0 16,-18 0-16,53 0 16,-52 0-16,-1 0 0,18 0 15,0 0-15,35 0 16,-35 0-16,-18 0 0,18 0 15,-18 0-15,53 0 16,-52 0-16,52 17 16,-53-17-16,18 0 15,35 0-15,-35 0 16,-18 0-16,71-17 16,-53 17-16,0-18 15,0 18-15,35 0 16,-52 0-16,52 0 15,-53 0-15,53 0 16,-53-18-16,54 18 16,-36 0-16,35-17 15,-35 17-15,53-18 16,-71 18-16,18 0 16,35 0-16,-18 0 15,-17 0-15,-17 0 16,-1 0-16,53 18 15,-35-18-15,35 0 16,-52 0-16,16 0 16,54-18-16,-35 18 15,-36 0-15,71 0 16,-53 0-16,0 18 0,35-18 16,-35 0-1,-18 0-15,53 17 16,-17-17-1,-18 0-15,-18 0 0,53 0 16,-35 0-16,18 0 16,-18 0-16,17 0 15,-17 0-15,-18 18 16,54-18-16,-19 18 16,-35-1-16,1-17 15,34 0 1,-17 0-16,-35 0 15,-18 18-15,-18-18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56:26.86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318 5009 0,'-18'0'0,"0"0"0,1 0 15,34 0 16,19 0-15,-1 0-16,35 0 16,-34 0-1,17 0-15,-18 0 0,53 0 16,-53 0-16,18 18 16,-35-18-16,35 0 15,-53 18-15,17-18 16,1 0-16,-18-18 15</inkml:trace>
  <inkml:trace contextRef="#ctx0" brushRef="#br0" timeOffset="290.3959">617 4780 0,'36'18'16,"-19"-1"0,36 36-1,-18-17-15,1-19 0,17 36 16,-36-35-16,36 17 16,-35-17-16,-18 17 15,0-17-15,0 17 16,-18-17-16,1-1 15,-1-17 1,0 18-16,1-1 16,17 1-1</inkml:trace>
  <inkml:trace contextRef="#ctx0" brushRef="#br0" timeOffset="1018.0963">476 6597 0,'-17'0'16,"34"0"-16,36 0 31,-18 18-31,36-18 16,-18 0-16,-18 0 0,0 0 15,54 0 1,-72 17-16,19-17 0,-1 0 15,-17-17 1,-18-1 0</inkml:trace>
  <inkml:trace contextRef="#ctx0" brushRef="#br0" timeOffset="1296.2241">758 6368 0,'18'17'16,"0"1"-16,35 0 15,-18-18-15,0 0 0,36 35 16,-36-18-16,0 19 16,1-1-16,-36 18 15,0-18-15,-18 18 16,-17-18-1,-18 18-15,18-35 16,-36 17-16,36-17 16,-1 0-16,19-18 15,17 17 1</inkml:trace>
  <inkml:trace contextRef="#ctx0" brushRef="#br0" timeOffset="29902.494">1517 7232 0,'-18'0'31,"36"0"-16,17-18 1,-17 18-16,52 0 16,-17 0-16,88 0 15,-52 18-15,105-18 16,-88-18 0,105 18-16,-105-17 15,70 17 1,-87-18-16,34 18 0,-70 0 15,18 0-15,-54 0 16,1 0 0</inkml:trace>
  <inkml:trace contextRef="#ctx0" brushRef="#br0" timeOffset="30754.3628">13141 7320 0,'53'18'0,"0"-18"15,17 17-15,-17-17 0,35 0 16,1 0-16,140 0 16,-106 0-16,124 0 15,-123 0-15,-18 0 16,0 0-16,35 18 15,-88-18-15,-1 0 16</inkml:trace>
  <inkml:trace contextRef="#ctx0" brushRef="#br0" timeOffset="31605.6085">24941 7338 0,'18'0'0,"17"0"16,-17-18-16,88 18 16,-18 0-1,141 0-15,-105 0 16,193 18 0,-158-1-16,176 19 15,-194-36-15,-17 17 0,52 1 16,-123 0-16</inkml:trace>
  <inkml:trace contextRef="#ctx0" brushRef="#br0" timeOffset="42616.7849">4374 8573 0,'0'17'63,"36"18"-47,-19 1-16,19 52 15,-19-53-15,36 89 16,-35-71-16,52 70 15,-34-70-15,34 70 16,-34-70-16,-19 0 16,18 0-16,1 0 0,-19 0 15,1-18-15,0 1 16,-1-1-16,1-18 0,0 19 0,-18-19 16,0 19-16,17-36 15,-17 17-15,-17-34 31,17-1-31</inkml:trace>
  <inkml:trace contextRef="#ctx0" brushRef="#br0" timeOffset="42976.8688">5045 8643 0,'-18'-18'16,"0"18"-16,1 0 15,-36 36-15,35-1 16,-52 71-16,34-36 16,-52 107-1,35-89-15,-35 71 16,35-89-16,18-17 16,0 0-16,17-18 0,-17 36 15,35-53-15,-18 17 16</inkml:trace>
  <inkml:trace contextRef="#ctx0" brushRef="#br0" timeOffset="43793.8444">5450 8978 0,'18'0'32,"17"0"-17,18 0 1,-17 0-16,34 0 15,-35-17-15,1 17 16,17 0-16,-36 0 16,1 0-16,-1 17 15,-34-17-15</inkml:trace>
  <inkml:trace contextRef="#ctx0" brushRef="#br0" timeOffset="43938.0988">5556 9190 0,'36'0'0,"-1"18"16,35-36-1,-17 0 1,-35 18-16,17 0 16</inkml:trace>
  <inkml:trace contextRef="#ctx0" brushRef="#br0" timeOffset="45272.6481">7197 8714 0,'-18'0'16,"36"0"0,52 53-1,-17-18 1,-18-18-16,1 1 0,52 35 16,-53-35-1,0-1-15,1 1 0,17 17 16,-36-17-16,19 17 15,-36-17 1</inkml:trace>
  <inkml:trace contextRef="#ctx0" brushRef="#br0" timeOffset="45522.4375">7532 8573 0,'-35'35'0,"17"0"16,-35 36-16,18-36 15,-1 0-15,1 71 16,18-71-16,-1 1 15,18-1-15,-18 0 16,18 0-16,0-17 0,18 0 16,-18-1-16</inkml:trace>
  <inkml:trace contextRef="#ctx0" brushRef="#br0" timeOffset="45946.1673">7832 8273 0,'-18'0'15,"0"0"1,1 53-1,17 17 1,0-35-16,0 36 16,35 0-16,-17-36 15,-1-18-15,19 19 16,-19-1 0,1-35-16,0 0 0</inkml:trace>
  <inkml:trace contextRef="#ctx0" brushRef="#br0" timeOffset="46130.2982">7955 8449 0,'0'35'16,"0"-17"-16,0 0 15,18-1-15,-18 1 16,0 0-16,17 17 0,-17-18 15,18-17-15,-18 18 16</inkml:trace>
  <inkml:trace contextRef="#ctx0" brushRef="#br0" timeOffset="46357.6248">8202 8414 0,'18'35'15,"17"0"1,-35-17-16,18 53 16,-18-36-1,-18 0-15,18-17 16,-35-1-1</inkml:trace>
  <inkml:trace contextRef="#ctx0" brushRef="#br0" timeOffset="46858.8115">7638 7549 0,'0'18'31,"17"17"-15,-17-17-16,0 53 16,0-19-1,0-16-15,18 70 0,-18-53 16,0 52-16</inkml:trace>
  <inkml:trace contextRef="#ctx0" brushRef="#br0" timeOffset="47408.5729">7708 9560 0,'0'18'16,"-17"35"0,17 0-16,0 53 15,-18-36-15,0 89 16,1-89-1,17-17-15,0 53 16,0-53-16,17 18 16,1-54-16,0 1 15</inkml:trace>
  <inkml:trace contextRef="#ctx0" brushRef="#br0" timeOffset="47932.2089">8520 8890 0,'17'18'31,"19"35"-15,-19-36-16,1 18 15,17 1-15,18 17 16,-35-18-16,17 0 0,18 18 16,-36-35-16,1-1 15,0-17-15,-1 18 16</inkml:trace>
  <inkml:trace contextRef="#ctx0" brushRef="#br0" timeOffset="48141.827">8749 8819 0,'-35'36'16,"-1"-19"-1,19 19-15,-36 87 16,53-88-16,0 1 15,0-1-15,0 0 0,35 36 16,0-54-16,-17-17 16</inkml:trace>
  <inkml:trace contextRef="#ctx0" brushRef="#br0" timeOffset="48426.3232">8890 8396 0,'-18'0'15,"1"18"1,17 35-1,0-36-15,17 54 16,-17-36-16,36 36 16,-19-54-16,19 36 15,-36-35-15,17 0 16</inkml:trace>
  <inkml:trace contextRef="#ctx0" brushRef="#br0" timeOffset="48671.8505">9084 8555 0,'18'0'0,"-1"0"16,-17 18 0,0-1-16,0 1 0,-17 17 15,17-17 1,0 17-16,-18-17 15,18-1-15,18 1 0,-1 0 16,1-18-16,0 0 16,-1 0-16,19 0 15,-19 0-15,18 0 16</inkml:trace>
  <inkml:trace contextRef="#ctx0" brushRef="#br0" timeOffset="48893.9428">9349 8467 0,'17'17'16,"-17"1"-16,18 35 15,-18-18 1,18 0-16,-18-17 0,0 17 15,-18 18-15,18-35 16,0 0-16,-18-1 0,1-17 16</inkml:trace>
  <inkml:trace contextRef="#ctx0" brushRef="#br0" timeOffset="49175.6472">9084 7655 0,'-18'53'16,"18"18"-16,0-18 16,0 70-16,0-70 0,0 18 15,0-1-15,0 71 16</inkml:trace>
  <inkml:trace contextRef="#ctx0" brushRef="#br0" timeOffset="49493.8855">9066 9719 0,'-17'141'16,"-1"36"0,0-89-16,18 88 15,0-105-15,0-1 0,18-17 16,-18-18-16,0 1 0,18-1 15</inkml:trace>
  <inkml:trace contextRef="#ctx0" brushRef="#br0" timeOffset="49817.2732">9719 9190 0,'18'0'15,"-18"-18"-15,0 1 16,17 17 0</inkml:trace>
  <inkml:trace contextRef="#ctx0" brushRef="#br0" timeOffset="49975.3596">10001 9172 0,'18'0'0,"-18"-17"16,18 17-1,-1-18-15,1 18 16</inkml:trace>
  <inkml:trace contextRef="#ctx0" brushRef="#br0" timeOffset="50078.1608">10248 9155 0,'0'-18'15</inkml:trace>
  <inkml:trace contextRef="#ctx0" brushRef="#br0" timeOffset="50628.091">10654 8890 0,'18'0'15,"-1"35"-15,36 1 16,-18-1 0,1-18-16,34 36 15,-35-35-15,1 0 0,17 17 16,-18 0-1,-17-17-15</inkml:trace>
  <inkml:trace contextRef="#ctx0" brushRef="#br0" timeOffset="50829.4785">10936 8855 0,'-35'70'16,"0"-17"-1,-1-18-15,19 36 16,-1-36-16,18-17 16,0 17-16,0-17 15</inkml:trace>
  <inkml:trace contextRef="#ctx0" brushRef="#br0" timeOffset="51094.6072">11060 8431 0,'-18'53'16,"18"0"-1,0-17-15,18 16 0,-1-16 16,19 17 0,-19-18-16,36 0 15,-35-17-15,17-18 16</inkml:trace>
  <inkml:trace contextRef="#ctx0" brushRef="#br0" timeOffset="51529.8395">11289 8590 0,'-18'53'16,"18"-35"-1,0-1-15,0 1 16,0-36 0,18-17-1,-18 17-15,18-17 16,-1 18 0,1 17-1,-1 0 1,-17 17-1,18 1-15,-18-1 16,18-17 15,-1 0-31,1-17 16,0-1-16,-1 1 16,1 17-1,-18 17 1,18 1-1,-18-1-15,0 1 0,17 0 16,1-1-16,-18 1 16</inkml:trace>
  <inkml:trace contextRef="#ctx0" brushRef="#br0" timeOffset="52157.9209">11254 7726 0,'0'-18'16,"0"36"15,-18-18-16,18 17-15,0 1 16,0 0-16,0-1 16,0 1-16,0 0 15,0-1 1,0 19-16,0-19 0,0 1 0,0 35 16,18 0-1,-18-36-15,0 1 0,0 35 16,0-18-1,0-17-15,0-1 16,0 1-16,0 0 16,0-1-16,0 1 15</inkml:trace>
  <inkml:trace contextRef="#ctx0" brushRef="#br0" timeOffset="52558.0935">11218 9631 0,'0'53'16,"0"53"-1,18-53-15,-18 123 16,0-88-16,0 0 0,0 89 16,0-124-1,0 0-15,0-18 0,0 0 16,18-35-16</inkml:trace>
  <inkml:trace contextRef="#ctx0" brushRef="#br0" timeOffset="52979.3463">11642 8449 0,'0'35'15,"0"1"-15,0 34 16,17-35-16,-17 18 16,0-17-1,-17 34-15,17-52 16,-18 17-16</inkml:trace>
  <inkml:trace contextRef="#ctx0" brushRef="#br0" timeOffset="53709.7894">11800 7726 0,'-17'0'16,"17"-18"-16,17 18 0,36-17 15,0-1 1,-35 18-16,17 0 15,-17 0-15,17 18 16,-17-1-16,-1 1 0,-17-1 16,18 1-16,-18 0 15,0 17-15,18 0 0,-18 54 16,0-37-16,17 1 16,1 106-16,-18-88 15,0 105-15,18-88 16,-18 106-16,0-88 15,0 88-15,17-88 16,-17 88 0,0-106-16,0 89 15,0-72-15,18 72 16,-18-107-16,17 71 16,1-70-16,0 52 15,-1-70-15,1 18 16,-18-36-16,18-17 15,-18 0-15,-18-18 16,-17 0 0,-1-18-1,19 18-15,-18-18 0,17 18 16,-70 0 0,52 0-16,-34 0 15,35 0-15</inkml:trace>
  <inkml:trace contextRef="#ctx0" brushRef="#br0" timeOffset="54311.496">6703 7585 0,'0'-18'0,"17"18"0,19 0 16,-19-18 0,19 1-16,-19 17 15,1 0-15,0 0 16,-1 0-16</inkml:trace>
  <inkml:trace contextRef="#ctx0" brushRef="#br0" timeOffset="54755.7945">6756 7673 0,'0'35'16,"0"0"-16,17 89 15,1-53-15,-18-1 0,0 1 16,0 105 0,0-88-16,0 106 15,0-88-15,-18 88 16,18-106-16,-35 124 16,35-106-16,-18 0 15,1-18-15,17 18 0,-18-18 16,1 88-16,17-105 15,-18-1-15,18 1 0,-18-18 16,18 0-16,0 35 16,18-35-16,-18-36 15,18 19-15,-1-19 0,1 1 16,35 0-16,-36-18 16,1 0-16,0 0 0,-1 0 15,1 0-15,0 0 16,-1 0-1,1 0 1</inkml:trace>
  <inkml:trace contextRef="#ctx0" brushRef="#br0" timeOffset="56106.383">14975 8414 0,'-17'-18'16,"-1"18"-1,-17 18 1,35-1-16,-18 1 16,18 17-16,-17 18 0,17-17 0,0 52 15,0-35 1,17 0-16,1-1 0,0-16 16,-1 17-16,18 35 15,1-53-15,-1-17 0,-17-1 16,-1 1-16,19-18 15</inkml:trace>
  <inkml:trace contextRef="#ctx0" brushRef="#br0" timeOffset="56506.4933">15240 8696 0,'0'71'16,"0"-36"-16,18 35 16,-18 1-1,0-53-15,0-1 16,0-34 15,0-54-31,0 36 16,0-1-16,0 1 0,17-53 15,1 53-15,0-1 16,-1 19-16,1-1 16,-1 1-16,1 17 15,0 0-15,-1 0 0,1 35 16,-18 0 0,0 0-16,18 36 15,-18-36-15,0 0 0,0 1 16,0-1-16,17-17 0,-17 17 15,18 0-15,0-17 16</inkml:trace>
  <inkml:trace contextRef="#ctx0" brushRef="#br0" timeOffset="56857.3294">15681 8925 0,'18'0'31,"-1"18"-31,19 17 16,-19-17-16,18 17 16,-17-17-16,35-1 15,-53 1-15,18-18 16</inkml:trace>
  <inkml:trace contextRef="#ctx0" brushRef="#br0" timeOffset="57035.9091">15875 8925 0,'-18'36'16,"-17"-1"-1,17-18-15,1 36 16,-1-35-16,1 0 16,17-1-16,-18 1 0,18 0 15</inkml:trace>
  <inkml:trace contextRef="#ctx0" brushRef="#br0" timeOffset="57285.9683">16175 9031 0,'-35'35'15,"17"18"1,0-35-16,1 17 16,17-17-16</inkml:trace>
  <inkml:trace contextRef="#ctx0" brushRef="#br0" timeOffset="57841.0828">16387 8784 0,'0'53'16,"0"-18"-1,0 1-15,-18 17 0,18-36 16,0 1-16,0-1 16,0-34-1,0-1 1,18-17-16,-18 0 0,0 17 16,17-17-16,-17-1 15,18 19-15,-18-18 0,17 17 0,1 18 16,0-18-16,-1 18 15,1 0-15,-18 18 16,18 35-16,-18-36 16,0 36-16,0-35 15,17 17-15,1-17 16,0-18 0,-18-18-1,17 1-15,1-19 16,-1 19-16,1-19 15,0 36-15,17 0 16,-17 0-16,-1 36 16,1-19-1,-18 19-15,18-19 0,-18 1 16,0 17-16,17 0 16,-17-17-16,0 0 0,0-1 15</inkml:trace>
  <inkml:trace contextRef="#ctx0" brushRef="#br0" timeOffset="58331.4387">16933 8343 0,'0'0'0,"18"18"15,17 17 1,-17-17-16,35 52 16,-36-17-16,36 18 15,-35-18-15,17 53 16,-35-54-16,-17 54 16,-19-35-16,1-18 15</inkml:trace>
  <inkml:trace contextRef="#ctx0" brushRef="#br0" timeOffset="60388.5097">15152 9525 0,'17'0'16,"1"0"-16,17 0 15,1 0-15,17 0 0,-1 0 16,37 0-16,-1 0 16,18 0-16,0-18 0,17 18 15,142 0-15,-142 0 16,18 0-16,124-17 15,-142 17-15,-35 0 0,54 0 16,-107 0 0</inkml:trace>
  <inkml:trace contextRef="#ctx0" brushRef="#br0" timeOffset="64787.196">15311 10231 0,'0'-18'16,"0"36"15,0 17-15,0-18-16,0 72 16,0-36-16,0 0 15,0-1-15,0 1 0,0 0 16,0 0-16,0 18 15,0-36-15,17 18 16,-17-35-16,18-18 31,-18-18-31</inkml:trace>
  <inkml:trace contextRef="#ctx0" brushRef="#br0" timeOffset="65008.6969">15434 10283 0,'0'36'15,"18"34"-15,-18 19 16,17-37-16,-17 107 16,0-53-1,18-35 1,-18-36-1,0-18-15,-18-34 16</inkml:trace>
  <inkml:trace contextRef="#ctx0" brushRef="#br0" timeOffset="65326.6252">15240 10178 0,'35'-18'16,"53"18"-16,18 18 16,-17 35-1,-37-36-15,1 71 16,-35-52-16,0 17 16,-36 35-16,0-35 15,1-18-15,-19 0 0,-52 18 16,53-35-16,-36 17 15,54-35-15,-1 35 16,36-35 0,-1 18-16,54 35 15,-18-35-15,0-18 16,0 17-16,35 18 16,-35-35-16,-18 18 0,-17-18 15</inkml:trace>
  <inkml:trace contextRef="#ctx0" brushRef="#br0" timeOffset="65860.1311">15822 9931 0,'0'53'16,"0"-18"-16,0 35 0,18-52 16,-18 17-16,0-17 0,17 0 15,1-18 1,-18-36 0,0-17-1,0 36-15,0-54 16,18 36-16,-18 17 0,17-35 15,1 36 1,0 17-16,17-18 16,-18 18-16,-17 18 0,18-1 15,0 19 1,-18-1-16,0 36 16,0-36-16,0-18 0,17 36 15,-17-35-15,0 17 16,18-17-16,0 0 15</inkml:trace>
  <inkml:trace contextRef="#ctx0" brushRef="#br0" timeOffset="66051.3248">16104 10142 0,'18'18'0,"0"0"16,17 17-16,-17-17 16,-1-18-16,18 17 0,-17 1 15,17-1-15,-17-17 16</inkml:trace>
  <inkml:trace contextRef="#ctx0" brushRef="#br0" timeOffset="66222.1445">16281 10160 0,'-18'18'0,"0"-1"16,-17 1-16,18 0 16,-1-1-16,18 1 15,0-1-15,18-17 16</inkml:trace>
  <inkml:trace contextRef="#ctx0" brushRef="#br0" timeOffset="66494.0879">16404 10072 0,'18'0'15,"-18"17"-15,17-17 16,1 18-16,17 0 0,1-1 16,-19-17-16,36 18 15,-35 0-15,17-18 16,-35 17-1,18-17-15</inkml:trace>
  <inkml:trace contextRef="#ctx0" brushRef="#br0" timeOffset="66678.2466">16633 10037 0,'-35'52'15,"18"-34"1,-36 17-16,53 1 16,-18-19-16,0 19 15,18-19-15,18 1 0,0-1 16</inkml:trace>
  <inkml:trace contextRef="#ctx0" brushRef="#br0" timeOffset="67251.2056">17004 10054 0,'-18'35'15,"18"18"-15,-17-35 16,17 0-16,17-1 16,-17-34 15,0-19-31,18-17 15,-18 36-15,18-18 16,-1-18-16,1 17 16,17 1-16,-17 35 15,-1 0-15,1 35 16,-18 18 0,0 0-1,18-18-15,-18-17 0,0 17 16,17-35-16,1 0 31,-18-17-31,18-1 16,-1 0-16,1 1 0,-1-1 15,19 1-15,17-1 16,-36 18-16,19 18 16,-19-18-16,1 35 15,-18 18-15,18-36 16,-18 19-16,0-19 0,-18 36 15,0-18-15,1-17 16</inkml:trace>
  <inkml:trace contextRef="#ctx0" brushRef="#br0" timeOffset="68023.2807">15258 10777 0,'17'-17'15,"1"-1"-15,-18 0 16,0 1-1,18 17 17,-18 17-17,-18 19-15,18-19 16,0 1-16,0 35 16,0-18-16,18 18 15,-18-18-15,0-17 16,0 35-16,17-35 15,-17 17-15,0-17 16,18-18-16</inkml:trace>
  <inkml:trace contextRef="#ctx0" brushRef="#br0" timeOffset="68328.3477">15505 10813 0,'0'17'31,"0"19"-15,0-19-16,0 1 0,0 17 0,0-17 16,17 35-16,-17-18 15,0 18 1,0-35-16,18 17 16,-18-18-16,0 1 15</inkml:trace>
  <inkml:trace contextRef="#ctx0" brushRef="#br1" timeOffset="94389.4619">1464 5574 0,'-18'0'16,"1"0"0,34 0-1,1 0 1,0 0-16,35 0 15,0 0-15,-18 18 16,35-18-16,1 0 0,17 17 16,0-17-16,89 0 15,-71 0-15,17 0 16,-17 0-16,0-17 0,-1 17 16,72-18-16,-107 0 15,19 1-15,-36 17 16,-36 0-16,36 0 15,-71 0 1,1 17 0</inkml:trace>
  <inkml:trace contextRef="#ctx0" brushRef="#br1" timeOffset="95240.5624">13070 5680 0,'18'-18'15,"70"18"1,-17-18-16,123 1 16,-71 17-16,1 0 0,140-18 15,-17 18 1,-123 18-16,-18-18 0,-1 0 16,54 17-1,-88-17-15,17 0 16,-70 0-16,-1 0 0,-34-17 15</inkml:trace>
  <inkml:trace contextRef="#ctx0" brushRef="#br1" timeOffset="95974.6233">24818 5662 0,'18'-18'16,"17"18"-16,0 0 16,106-17-16,-53 17 15,18 0-15,35 0 0,0 0 16,18 0-16,194 0 16,-194 0-16,-18 0 15,53 0-15,-124 0 16,-34 0-16</inkml:trace>
  <inkml:trace contextRef="#ctx0" brushRef="#br1" timeOffset="102347.9357">3440 12577 0,'17'0'31,"19"0"-15,-19-18-16,71 0 15,1 18 1,-37-17-16,19 17 16,-36 0-16,18-18 15,-35 18-15,-1 0 16</inkml:trace>
  <inkml:trace contextRef="#ctx0" brushRef="#br1" timeOffset="102675.7738">3422 12524 0,'0'17'16,"0"19"0,0-19-16,18 54 15,-1 52 1,-17-70-16,0 18 16,0-1-16,18 54 0,-18-54 15,18-17-15,-18-18 16,35 54-16,-18-72 15,19 19-15,-19-19 0,19-17 16,52 18-16,0-18 16,-53-18-16,1 18 15,-1 0 1,-18 0-16</inkml:trace>
  <inkml:trace contextRef="#ctx0" brushRef="#br1" timeOffset="106885.4751">4322 12735 0,'17'0'16,"18"0"0,1 0-16,-1 0 15,0-17-15,1 17 0,-1 0 16,-18 0-16,19 17 15,-19 1-15,-17 17 0,-17 36 16,-19-36-16,19 18 16,-36 35-1,18-53-15,17 1 0,0-1 16,18 0-16,0-17 16,0 17-16,18-17 0,0-18 0,17 17 15,0-17-15,18 0 16,-18 0-16,1 0 0,-19 0 15,1 0-15,0 0 16,-18-17-16</inkml:trace>
  <inkml:trace contextRef="#ctx0" brushRef="#br1" timeOffset="107058.5301">4286 13053 0,'71'0'16,"17"-18"0,0-17-1,-53 35-15,18 0 0,-17-18 16,-1 18-16,0 0 0</inkml:trace>
  <inkml:trace contextRef="#ctx0" brushRef="#br1" timeOffset="109282.4907">4904 12294 0,'0'18'47,"-18"17"-47,18 1 15,0-1-15,0 35 16,18-52-16,-1 53 15,1-54-15,0 36 16,-1-35-16,1 17 16,-1-35-16,-17 18 15</inkml:trace>
  <inkml:trace contextRef="#ctx0" brushRef="#br1" timeOffset="109834.3936">5133 12365 0,'0'18'16,"0"-1"0,0 1-16,18 17 0,-18 0 15,0-17-15,0 0 0,0-1 16,17 19 0,-17-19-16,18 1 15</inkml:trace>
  <inkml:trace contextRef="#ctx0" brushRef="#br1" timeOffset="110234.5055">5239 12206 0,'17'0'16,"1"0"-16,0 0 16,17 35-1,-17-17-15,-18 0 16,17 17-16,1 0 0,-18 18 16,18 18-16,-18-36 15,0 36 1,0-36-16,0 0 0,0-17 15</inkml:trace>
  <inkml:trace contextRef="#ctx0" brushRef="#br1" timeOffset="112202.6169">6085 12753 0,'-17'-18'0,"-1"18"16,1 0-1,-1-17-15,0 17 16,36 0-1,17 0 1,0 0-16,54 17 16,-54-17-16,18 0 15,-18 18-15,18-18 0,-18 35 16,-35-17-16,0-1 16,-35 54-16,0-36 15,-53 54-15,35-54 16,-18 18-16,53-18 15,18 0-15,0-17 16,53 17 0,-17-35-16,52 0 15,-35 0-15,17-35 16,-34 35-16,-1 0 0,-18-18 16,1 18-1</inkml:trace>
  <inkml:trace contextRef="#ctx0" brushRef="#br1" timeOffset="112386.0085">5909 13035 0,'35'0'15,"-17"0"-15,70 0 16,-35-17-16,0 17 0,0-18 0,35 18 15,-53 0 1,1 0-16,-1 0 0</inkml:trace>
  <inkml:trace contextRef="#ctx0" brushRef="#br1" timeOffset="113014.2617">6597 12224 0,'-18'0'16,"18"17"15,-17 54-15,17-36-16,0 36 15,0-36-15,17 0 0,19 18 16,-19-35-16,19 17 15,-19-35-15,18 0 16,-17 0-16</inkml:trace>
  <inkml:trace contextRef="#ctx0" brushRef="#br1" timeOffset="113492.3666">6773 12330 0,'18'0'62,"0"17"-46,-1 1-16,1 0 15,-18-1-15,0 1 16,0 17-16,0-17 16,0-1-16,0 1 15,0 0 1,18-18 0,17 0-1,-18 0-15,1 0 16,0 17-16,-1-17 15</inkml:trace>
  <inkml:trace contextRef="#ctx0" brushRef="#br1" timeOffset="113732.2014">6967 12206 0,'36'18'16,"-1"17"0,0 18-16,0 0 15,-35-18-15,0 18 16,0 18 0,0-54-16,-35 36 15,18-18-15,-1-17 16,-17 0-1</inkml:trace>
  <inkml:trace contextRef="#ctx0" brushRef="#br1" timeOffset="114389.7961">7461 12894 0,'18'0'31,"0"0"-15,-18-18 0</inkml:trace>
  <inkml:trace contextRef="#ctx0" brushRef="#br1" timeOffset="114537.1123">7761 12876 0,'0'18'16,"18"-18"0,-1 0-1</inkml:trace>
  <inkml:trace contextRef="#ctx0" brushRef="#br1" timeOffset="114665.288">8026 12912 0,'0'17'31</inkml:trace>
  <inkml:trace contextRef="#ctx0" brushRef="#br1" timeOffset="114792.9644">8184 12929 0</inkml:trace>
  <inkml:trace contextRef="#ctx0" brushRef="#br1" timeOffset="115417.2727">8520 12682 0,'17'0'31,"1"0"-31,0 0 0,70 18 15,-35-18-15,-18 0 16,18 18-16,-18-18 0,0 35 16,-17 0-1,-18-17-15,-18 17 0,1 0 0,-54 36 16,36-36 0,0 1-16,-1-1 0,1-18 15,17 19-15,18-19 16,18 1-16,53 0 15,34-18 1,-52 0-16,-17 0 0,17 0 16,17-18-1,-52 18-15</inkml:trace>
  <inkml:trace contextRef="#ctx0" brushRef="#br1" timeOffset="115594.1273">8573 13018 0,'70'-18'0,"1"0"15,-1 18 1,-35 0-16,36 18 16,-53-18-16,17 0 15,0 0-15,-17 0 16</inkml:trace>
  <inkml:trace contextRef="#ctx0" brushRef="#br1" timeOffset="115889.4722">9066 12171 0,'-17'17'15,"-1"1"-15,18 70 16,0-52 0,0 17-16,0-18 0,0 18 15,18-18-15,-18 0 0,17 1 16,1-1-16,17-18 0,-17 1 15,17 0 1,-17-18-16,17 0 0,-17-18 16</inkml:trace>
  <inkml:trace contextRef="#ctx0" brushRef="#br1" timeOffset="116317.126">9313 12400 0,'0'71'16,"18"-18"0,-18-18-16,0-53 31,0-35-15,18 36-16,-18-19 15,0 1-15,17 18 0,-17-1 16,18 0-16,0 18 15,-1 18-15,-17 17 16,18 0 0,-18-17-16,0 0 15,17-18-15,1 17 16,0-17-16,-1-17 16,1 17-16,-18-18 15,18 18-15,-18-18 0,17 18 16,1 18 15,-18 17-31,0-17 16,0 35-16,18-35 15,-18 17 1,0-18-16,17-17 16,1 0-16</inkml:trace>
  <inkml:trace contextRef="#ctx0" brushRef="#br1" timeOffset="116511.9238">9737 12312 0,'17'35'16,"1"18"-1,0 0 1,-18-18-16,0 1 15,-18-1 1,0-17-16,1 17 0</inkml:trace>
  <inkml:trace contextRef="#ctx0" brushRef="#br1" timeOffset="117206.7144">9948 12224 0,'0'-18'16,"18"18"0,0 0-1,17 0-15,18-18 0,35 18 16,-53-17-16,53 17 16,-70 0-16,17 0 15,-17 0 1,0 17-16,-18 19 15,0 17-15,-18-18 16,18 53-16,0-35 16,0 71-16,0-54 15,0 89 1,18-89-16,-18 19 0,17-19 16,1 71-16,0-88 15,-1 0-15,1-18 0,-18 1 16,18 17-16,-18-36 15,-18 1-15,0-18 0,1 17 16,-36-17 0,17 0-16,1 0 0,-18 0 15,-35 0-15,53-17 16,-18 17-16,-35 0 16,52 17-16,1-17 0</inkml:trace>
  <inkml:trace contextRef="#ctx0" brushRef="#br1" timeOffset="150380.3118">10936 12594 0,'18'0'47,"17"-17"-31,0 17-16,18-18 0,-35 18 15,52 0 1,-52 0-16,35 0 16,-18 0-16,1 0 15,-19-18-15,1 18 16,-1 0-16,-34 18 31</inkml:trace>
  <inkml:trace contextRef="#ctx0" brushRef="#br1" timeOffset="150602.6272">11042 12771 0,'35'0'16,"1"0"-1,34 0 1,-17-18-16,0 18 16,0 0-1,-36 0-15,1 0 0,-18 18 16,-18-18-16</inkml:trace>
  <inkml:trace contextRef="#ctx0" brushRef="#br1" timeOffset="152104.8597">12012 12629 0,'0'-17'31,"0"-1"-15,0 1-1,18 17 1,-18-18 0,-18 36 46,18-1-46,0 1-16,0-1 15,0 19-15,0-19 0,0 36 16,0-17-16,18-19 0,-1 36 16,-17-35-1,18-18-15,0 17 0,-1-17 16,1 0-16,17 0 15,-17-17 1,-1-19-16,-17 19 16,0-1-1,0 1-15,0 34 32,18 1-32,0-1 15,-1 19-15,1-36 16,17 35-1,1-35-15,-1 0 0,0 0 16,-17-18 0,-1 1-16,-17-19 15,0 19-15,0-36 16,-17 35-16,-18-35 16,17 36-16,0-19 15,1 36 1,17-17-16</inkml:trace>
  <inkml:trace contextRef="#ctx0" brushRef="#br1" timeOffset="152705.3929">12524 12259 0,'-18'0'15,"36"0"16,-1 0-31,1 0 16,35 0-16,-36 0 16,1-18-16,17 18 0,1 0 15,-19 0 1,1-17-16,-36 17 31</inkml:trace>
  <inkml:trace contextRef="#ctx0" brushRef="#br1" timeOffset="152864.9448">12665 12277 0,'0'35'16,"-18"18"-1,18 0-15,0 0 16,0-18-1,0-17-15</inkml:trace>
  <inkml:trace contextRef="#ctx0" brushRef="#br1" timeOffset="154451.2369">13141 12047 0,'-18'0'0,"18"-17"16,0-1-16,0 0 15,0 1-15,0-1 16,0-17 0,-17 17-16,17 1 15,-18-1 1,18 0-16,-18 18 16,18-17-1,0 34 1,18 1-1,0 0-15,-18-1 16,35 54-16,0-36 16,18 53-16,-35-17 15,17-18-15,0 17 0,1-17 16,52 88 0,-53-70-16,18-1 0,-18 1 15,1 0-15,52 34 16,-35-52-16,-18 0 0,0-17 15,-17-1-15,35 18 16,-53-36-16,17 1 0,-17 0 16,0-36 31,-17 18-32</inkml:trace>
  <inkml:trace contextRef="#ctx0" brushRef="#br1" timeOffset="154844.1638">13723 11871 0,'-18'-18'15,"1"18"1,-1 18-16,-35 35 15,36 0-15,-36 88 16,17-53-16,-52 106 16,53-70-16,-36 70 15,36-106-15,0 53 16,17-88-16,18 35 16,-17-53-16,17 1 15</inkml:trace>
  <inkml:trace contextRef="#ctx0" brushRef="#br1" timeOffset="156336.9639">14217 12629 0,'35'0'16,"-17"0"-16,17 0 16,18 0-1,-18 0-15,1-17 0,-19 17 16,36 0-16,-18-18 16,-17 18-16</inkml:trace>
  <inkml:trace contextRef="#ctx0" brushRef="#br1" timeOffset="156519.8118">14393 12577 0,'0'88'16,"0"-53"-16,0 36 15,0-36 1,18-18-16,-18 1 0,35 17 16</inkml:trace>
  <inkml:trace contextRef="#ctx0" brushRef="#br1" timeOffset="157083.3774">15152 12259 0,'0'-18'15,"17"18"-15,1 0 16,0-17-16,52-1 16,-34 18-16,16-18 15,-34 18-15,35-17 16,-35 17 0,-36 17-16</inkml:trace>
  <inkml:trace contextRef="#ctx0" brushRef="#br1" timeOffset="157369.907">15169 12259 0,'0'18'0,"0"17"15,18-17-15,-18-1 0,0 19 16,18-1-16,-18 18 15,0-18-15,17 18 0,-17 0 16,0 0-16,0 0 0,18 35 16,-18-53-16,18 18 15,-1-18-15,19-17 16,-19 0-16,36-18 16,-35 0-16,35 0 15,-18 0-15,0 0 16,-17 17-1,0-17-15</inkml:trace>
  <inkml:trace contextRef="#ctx0" brushRef="#br1" timeOffset="158176.9622">15769 12224 0,'0'-18'16,"-17"36"-1,34 17-15,1 36 16,17 34 0,-17-52-16,-1 0 0,1 0 15,0 35-15,-18-70 16,17 35-16,-17-71 47,18-35-47,0 36 15,-1-1-15,18 0 16,1 18-16,-19 18 0,1 0 16,0-1-16,17 36 15,-35-17-15,0-19 16,0 1-16,0 17 0,-35-17 15,-1-1-15,19-17 16,-54 0-16,54 0 16,-19 0-16,19 0 15,-1 0-15,18-17 16</inkml:trace>
  <inkml:trace contextRef="#ctx0" brushRef="#br1" timeOffset="159645.544">16757 12259 0,'18'0'31,"-1"18"-15,-17-1-16,18 54 15,0-36-15,-1 53 16,1-35 0,-18-17-16,17 34 15,1-35-15,-18 1 0,0-1 16,18-35 15,-18-35-15,0 17-16,35-17 15,0-1-15,1 36 16,-1 0-16,-18 0 16,19 36-16,-19-1 15,1-17-15,-18-1 16,0 19 0,-18-19-16,1-17 0,-19 18 15,1-18-15,18 0 16,-19 0-16,19 0 15,-1 0-15,18-18 16,0 1-16,18 17 16</inkml:trace>
  <inkml:trace contextRef="#ctx0" brushRef="#br1" timeOffset="159907.2306">17357 12665 0,'17'0'15,"1"0"1,17-18 0,-17 18-1</inkml:trace>
  <inkml:trace contextRef="#ctx0" brushRef="#br1" timeOffset="160050.4418">17657 12612 0,'17'0'15,"1"0"1</inkml:trace>
  <inkml:trace contextRef="#ctx0" brushRef="#br1" timeOffset="160179.3859">17886 12629 0,'17'0'0</inkml:trace>
  <inkml:trace contextRef="#ctx0" brushRef="#br1" timeOffset="160323.2567">17992 12629 0,'17'0'16,"1"0"0</inkml:trace>
  <inkml:trace contextRef="#ctx0" brushRef="#br1" timeOffset="161336.4765">18574 12206 0,'-18'0'15,"18"18"1,18 35-16,-18-18 16,17 71-1,1-53-15,0 0 0,-18 35 16,17-53-16,-17 0 15,0 18-15,0-35 16,0-36 0,0-17-1,0 17-15,18-17 16,0 17-16,35 1 16,-18 17-16,18 17 15,-18 19-15,18-1 16,-35-17-16,-1 35 15,-17-36-15,-35 18 16,0-17-16,-18 0 16,17-18-1,-34 0-15,35 0 16,17 0-16,0-18 16,18 0-16,18 1 15</inkml:trace>
  <inkml:trace contextRef="#ctx0" brushRef="#br1" timeOffset="161630.7903">18944 12136 0,'35'-18'15,"18"18"1,-17 0-16,-1 18 0,35 52 16,1 18-1,-18 36 1,-18-18-16,-35-53 16,0 52-1,-17-69-15,-36 52 0,35-71 16,-53 36-1,54-35-15,-18 0 0,-18-1 16</inkml:trace>
  <inkml:trace contextRef="#ctx0" brushRef="#br1" timeOffset="163275.8547">18909 12136 0,'-18'-18'16,"18"0"0,18 18 77,17 0-77,-17 0-16,-1 18 0,1-18 16,17 0-16,-17 0 0,17 18 15,18-18-15,-18 0 16,1 17-16,-19-17 16,19 0-1,-36 18 16,0-1-15,0 1-16,0 17 16,0-17-16,0 35 15,0 0 1,0-18-16,-18 36 16,18-18-16,0-18 15,0 53-15,0-53 16,0 1-16,18 34 15,-18-35-15,0 1 0,0 17 16,0-36 0,0 19-16,17-1 15,-17-17-15,0-1 0,0 1 16,18-1-16,-18 1 16,18 0-1,-36-36 48,0 18-48,1 0-15,-19-18 16,19 18-16,-1 0 16,0 0-16,1 0 0,-18 0 0,-18 0 15,35 0-15,-35 0 16,35 0-16,-17 0 15,18 0 1,17 18 0,0 0-16</inkml:trace>
  <inkml:trace contextRef="#ctx0" brushRef="#br1" timeOffset="166634.3393">16633 13300 0,'18'-18'15,"-18"0"1,18 18-16,-18 18 16,0 17-1,0-17 1,0 17-16,0 1 0,17-19 16,-17 54-16,0-36 15,18 0-15,-18-17 0,18 17 16,-18-17-16,17-18 15,-17 18-15,18-18 16</inkml:trace>
  <inkml:trace contextRef="#ctx0" brushRef="#br1" timeOffset="167275.8345">16986 13423 0,'18'0'31,"-18"18"-15,18-18-16,34 35 15,-34-17-15,53-1 16,-54 1-16,19 0 15,16-1-15,-34 1 16,0 0 0</inkml:trace>
  <inkml:trace contextRef="#ctx0" brushRef="#br1" timeOffset="167486.5047">17180 13388 0,'-35'35'16,"17"-17"-16,1 35 16,-1-18-16,18-17 0,-18-1 15,18 36-15,0-35 16,18 0-1</inkml:trace>
  <inkml:trace contextRef="#ctx0" brushRef="#br1" timeOffset="168009.8199">17480 13476 0,'18'35'16,"-18"18"0,0-35-16,0 17 15,0-17-15,0-36 31,35-17-15,-35 0-16,18 17 0,-1-35 16,1 18-1,0 17-15,-1 1 0,1 17 16,0 0-16,-1 17 16,-17 18-1,18-17-15,-18 35 16,0-35-16,0-1 15,17-17 1,19-35 0,-19 17-16,19-17 15,-19 17-15,19 1 16,-19 17-16,1 17 16,-1 1-1,-17 35-15,0-18 16,18 36-1,-18-53-15,0 17 0,0-18 16,-18 1 0</inkml:trace>
  <inkml:trace contextRef="#ctx0" brushRef="#br1" timeOffset="180705.5999">22472 9331 0,'-18'0'15,"1"18"1,-1 35-16,18-1 16,-18-16-16,18 70 15,18-71-15,-18 18 0,35 0 16,1-18-16,-19-35 15,36 18 1,-18-18-16,-17 0 0,0-18 16,-1 0-16,19-17 15,-19 53 1,-17 35 0,0-18-16,36 35 15,-1-34 1,-18-19-16,54-17 15,-36-17-15,18-19 16,-35 1-16,-1-53 16,-17 35-16,-35-35 15,18 53-15,-1-18 16,0 35-16,1-17 16</inkml:trace>
  <inkml:trace contextRef="#ctx0" brushRef="#br1" timeOffset="180984.2266">23160 9049 0,'53'-18'16,"17"0"0,-34 1-16,17 17 0,52-35 15,-69 35 1</inkml:trace>
  <inkml:trace contextRef="#ctx0" brushRef="#br1" timeOffset="181117.9963">23301 9172 0,'18'53'15,"-1"-18"-15,-17-17 16,18 0-16,0-1 15,-1 1-15</inkml:trace>
  <inkml:trace contextRef="#ctx0" brushRef="#br1" timeOffset="181811.735">23936 8255 0,'18'-18'15,"-1"18"1,19-17-1,16 17-15,-16-18 16,17 18-16,-36 0 16,36 0-16,-35 0 15,17 0-15,-35-18 16,-18 18 0</inkml:trace>
  <inkml:trace contextRef="#ctx0" brushRef="#br1" timeOffset="182356.7094">24007 8237 0,'-18'18'15,"18"0"1,0-1-1,18 19-15,-18-1 16,17-18-16,1 36 16,-18-17-16,17 34 15,1-17-15,-18 18 0,0-18 16,0 105 0,0-87-16,0 88 15,-18-71-15,18 88 16,-17-88-16,17 89 15,0-89-15,0 106 16,0-106-16,0 106 16,17-106-16,1 89 15,-18-89-15,35 88 16,-35-105-16,36 70 16,-19-70-16,1 35 15,-18-54 1,18 19-16,-1-53 15,-17 35-15,0-36 16,18-17 0,-1-17-16,1-1 15,0 0 1,-1 18-16,36-17 16,-35 17-16,35 0 15,-18 0-15,0 0 16,-17 0-16,0 0 15</inkml:trace>
  <inkml:trace contextRef="#ctx0" brushRef="#br1" timeOffset="183219.4432">23160 9049 0,'-18'0'0,"1"0"16,34 0 31,1 0-32,17-18 1,0 18-16,18 0 16,-35 0-16,53-18 15,-36 18-15,18-17 16,-36 17-16,1 0 16,-36 0-1,1 17 1</inkml:trace>
  <inkml:trace contextRef="#ctx0" brushRef="#br1" timeOffset="183436.4309">23283 9013 0,'-17'0'16,"17"36"-1,17 17 1,-17-36-16,18 54 16,0-53-16,-18 17 0,35 18 15,-35-36-15,18 1 16,-18 0-16</inkml:trace>
  <inkml:trace contextRef="#ctx0" brushRef="#br1" timeOffset="186389.9371">24571 9454 0,'18'18'31,"-1"0"-15,1-1-16,0 1 0,52 35 16,-17-18-16,18 18 15,-19-18-15,19 18 16,-53-35-16,35 0 15,-53-1-15,17-17 16</inkml:trace>
  <inkml:trace contextRef="#ctx0" brushRef="#br1" timeOffset="186599.6668">24941 9490 0,'-35'17'0,"-18"54"15,0-1 1,36-34-16,-19 34 16,36-34-16,-17-1 15,34-35-15,1 18 16</inkml:trace>
  <inkml:trace contextRef="#ctx0" brushRef="#br1" timeOffset="186879.5797">25206 9102 0,'-18'17'15,"18"19"1,-17-1-16,17 18 16,17-18-16,-17-17 15,36 35-15,-1-36 16,-17 1-16,-1 0 0,18-18 15,-17 0 1</inkml:trace>
  <inkml:trace contextRef="#ctx0" brushRef="#br1" timeOffset="187023.0761">25365 9260 0,'-18'18'16,"18"17"-16,0-17 15,0 0-15,18-1 16,-18 1-16,17-18 0,19 0 16</inkml:trace>
  <inkml:trace contextRef="#ctx0" brushRef="#br1" timeOffset="187206.2954">25576 9208 0,'18'35'16,"-18"-18"-16,18 36 15,-18-35-15,0 0 16,17-1-16,-34 1 16,-1 17-16,0-35 15</inkml:trace>
  <inkml:trace contextRef="#ctx0" brushRef="#br1" timeOffset="187462.5556">25241 8290 0,'0'71'0,"0"-1"16,0 36 0,18 35-1,-18-52-15,-18-1 16</inkml:trace>
  <inkml:trace contextRef="#ctx0" brushRef="#br1" timeOffset="187701.8135">25153 10336 0,'0'106'16,"-18"0"0,18-53-16,0 53 15,0-53-15,18-18 16,-18 18-16,0 35 16,0-53-16,0-17 15</inkml:trace>
  <inkml:trace contextRef="#ctx0" brushRef="#br1" timeOffset="188151.5693">26123 9507 0,'0'18'0,"18"-18"16,-1 35-16,19 1 15,-1-1-15,18 0 0,-18 18 0,18-18 16,-18 1-16,36 52 15,-36-71-15,1 19 16,-19-1-16,-17-17 0,18 35 16</inkml:trace>
  <inkml:trace contextRef="#ctx0" brushRef="#br1" timeOffset="188363.6966">26405 9560 0,'-35'71'15,"-18"17"1,36 18-16,17-18 16,35 0-1,0-70-15,-17 0 16,17-1-16,-17-17 0,17-17 15</inkml:trace>
  <inkml:trace contextRef="#ctx0" brushRef="#br1" timeOffset="188574.3713">26652 9402 0,'18'70'0,"-18"1"16,35-18-1,-17-36-15,0 1 0,-1-1 16,1-17-16,-1 0 16,-17-17-16</inkml:trace>
  <inkml:trace contextRef="#ctx0" brushRef="#br1" timeOffset="188791.6712">26899 9384 0,'36'18'0,"-19"-1"16,-17 1 0,0-1-16,-35 19 15,0-1-15,17-17 16,0 17-16,18-17 15,18-1 1,0-17-16,17 0 16,-17 0-16,35 0 15</inkml:trace>
  <inkml:trace contextRef="#ctx0" brushRef="#br1" timeOffset="188996.3043">27146 9402 0,'18'35'16,"0"0"0,-18 18-1,0-35-15,0-1 16,0 1-16,-36 0 15,19-18-15,-1 0 16</inkml:trace>
  <inkml:trace contextRef="#ctx0" brushRef="#br1" timeOffset="189214.8725">26741 8414 0,'17'17'15,"1"19"-15,-1-19 0,19 72 16,-19-37 0,1 19-16,-18 70 15,0-35-15,-18-18 16</inkml:trace>
  <inkml:trace contextRef="#ctx0" brushRef="#br1" timeOffset="189442.2677">26829 10301 0,'0'124'15,"0"17"1,0-53-16,17 53 16,-17-70-16,18-1 15,0 36-15,-18-53 16,17 35 0,-17-70-16</inkml:trace>
  <inkml:trace contextRef="#ctx0" brushRef="#br1" timeOffset="189636.1729">27534 10072 0,'18'-18'15,"0"18"1,-1 0 0</inkml:trace>
  <inkml:trace contextRef="#ctx0" brushRef="#br1" timeOffset="189786.51">27852 10001 0,'17'-17'16,"1"17"-16,35-18 15</inkml:trace>
  <inkml:trace contextRef="#ctx0" brushRef="#br1" timeOffset="189919.0612">28116 9984 0,'18'0'16,"0"0"-16,-1-18 0,1 18 15,17 0 1</inkml:trace>
  <inkml:trace contextRef="#ctx0" brushRef="#br1" timeOffset="190031.4717">28293 10001 0,'17'0'16,"1"-17"0,0 17-16,-18-18 15</inkml:trace>
  <inkml:trace contextRef="#ctx0" brushRef="#br1" timeOffset="190497.5911">28787 9648 0,'35'18'16,"18"35"-1,53 35 1,-71-52-16,71 52 16,-53-53-16,35 36 15,-35-19-15,-53-34 16,0 0-1,-18-18-15</inkml:trace>
  <inkml:trace contextRef="#ctx0" brushRef="#br1" timeOffset="190692.8609">29157 9719 0,'-70'88'16,"17"0"0,17-17-1,36-36-15,18 36 16,0-54-16,17 36 16,0-53-16</inkml:trace>
  <inkml:trace contextRef="#ctx0" brushRef="#br1" timeOffset="191410.5526">29492 9366 0,'0'18'16,"-17"35"0,17 17-1,0 1-15,0-36 16,17 18-1,1-53-15,0 0 16,-1-35 0,-17-18-1,0 18-15,18-18 16,-1 35 0,-17 0-16,18 18 15,0 0-15,-18 18 0,0 17 16,17-17-16,-17 17 15,0-17 1,18 0 0,0-18-16,-1-18 15,-17 0-15,36 1 16,-19 17-16,18-18 16,1 18-16,-1 0 15,-17 18 1,-18 17-1,0-17-15,0-1 0,0 18 16,0-17 0,0 0-1</inkml:trace>
  <inkml:trace contextRef="#ctx0" brushRef="#br1" timeOffset="191961.7872">29245 9349 0,'0'-18'16,"-17"36"0,17 17-1,0 0-15,0-17 16,0 17-16,17 36 16,1-54-16,17 19 0,0-1 15,-17-18-15</inkml:trace>
  <inkml:trace contextRef="#ctx0" brushRef="#br1" timeOffset="192169.8338">30251 9507 0,'-18'53'15,"0"18"1,1-54-16,-1 19 16,-17-1-1,0-35-15</inkml:trace>
  <inkml:trace contextRef="#ctx0" brushRef="#br1" timeOffset="192417.7436">29651 8625 0,'0'53'15,"18"18"1,-1 17-16,-17-53 16,18 18-16,-18 53 15,0-53-15,-18 18 16</inkml:trace>
  <inkml:trace contextRef="#ctx0" brushRef="#br1" timeOffset="192719.8092">29580 10530 0,'0'124'0,"-17"17"15,17 0 1,0-88-16,0 53 16,17-71-16,-17-17 0,18 17 15</inkml:trace>
  <inkml:trace contextRef="#ctx0" brushRef="#br1" timeOffset="193514.1714">30409 8484 0,'-17'-17'0,"-1"17"31,18-18-31,18 18 16,-1 0-16,36-18 16,-17 18-16,34 0 15,-35-17-15,18 17 16,-35 17-16,17 19 15,-17-19-15,-18 72 16,0-37-16,18 90 16,-18-54-16,-18 106 15,18-71-15,-18 124 16,1-123-16,17-1 16,0 1-16,-18-1 15,18 71-15,0-106 16,0 89-1,0-107-15,18 71 16,-1-88-16,1 0 0,-18-18 16,18 18-16,-18-17 15,0-19-15,-18 1 0,0-18 16,1 0-16,-1 0 16,-17-18-16,-36-17 15,36 17-15,0 1 16,-1 17-16,-17-18 0,1 18 15,16 0-15,-17 0 0,-17 18 16,35 17-16</inkml:trace>
  <inkml:trace contextRef="#ctx0" brushRef="#br1" timeOffset="197477.8013">20179 8378 0,'18'0'15,"17"0"-15,0 0 16,0-17-16,1 17 0,17-18 16,-18 18-16,-18 0 15,-17 18 1</inkml:trace>
  <inkml:trace contextRef="#ctx0" brushRef="#br1" timeOffset="197695.9359">20285 8502 0,'0'53'16,"0"53"-1,0-53 1,0 0-16,0-18 16,0-18-16,17 1 15,19-18 1,17 0 0,-18-18-16</inkml:trace>
  <inkml:trace contextRef="#ctx0" brushRef="#br1" timeOffset="198351.5543">23072 8290 0,'17'0'0,"54"-17"16,-18 17-1,-18 0-15,0 0 0,18 0 16,-35 0-16,0 17 16,-18 1-16,0 35 15,0-18-15,0 36 16,0-18-1,0 35-15,17-53 16,1 53-16,-18-35 16,0 0-16,0-18 15,0 1 1,0-19-16,-18 1 16,-17-36-1,0 18-15,-18-17 16,0-1-16</inkml:trace>
  <inkml:trace contextRef="#ctx0" brushRef="#br1" timeOffset="198975.7418">20708 8573 0,'-18'0'0,"36"0"47,17 0-31,1 0-16,-1 0 16,0 0-16,18 0 0,18 0 15,70 0-15,-53 0 16,18 0-16,0 0 0,17 0 15,124 17 1,-106-17-16,0 0 0,0 0 16,-17 0-16,-1-17 0,107-1 15,-125 18-15,37 0 16,-72 0-16,-17 18 16,-35-18-16,-18 17 15,-18 1 1,-17-18-16</inkml:trace>
  <inkml:trace contextRef="#ctx0" brushRef="#br1" timeOffset="204406.7271">12083 13582 0,'0'0'0,"17"0"16,19-18-1,-1 18-15,106 0 16,35 0 0,-70 0-16,18 18 15,17-18-15,141 0 16,-123 0-16,-18 0 0,0-18 15,-35 18-15,88 0 16,-141-17-16,0 17 16,-18 0-16</inkml:trace>
  <inkml:trace contextRef="#ctx0" brushRef="#br1" timeOffset="205548.5549">20743 12524 0,'18'0'16,"0"0"-1,-1 0-15,54 0 16,-36 0-16,36 0 16,-36 0-16,-17 0 15,-36 17 1</inkml:trace>
  <inkml:trace contextRef="#ctx0" brushRef="#br1" timeOffset="205675.6969">20779 12700 0,'70'18'16,"1"-18"0,-1 17-1,-34-34-15,16 17 16,-34-18-16</inkml:trace>
  <inkml:trace contextRef="#ctx0" brushRef="#br1" timeOffset="206284.3063">21696 12100 0,'17'-17'31,"36"17"-31,0-18 16,-17 18-16,52-18 15,-71 18-15,36-17 16,-35 17-16,0 0 16,-36 17-16,0-17 15</inkml:trace>
  <inkml:trace contextRef="#ctx0" brushRef="#br1" timeOffset="206803.2195">21678 12136 0,'0'17'31,"18"-17"-31,-1 18 15,-17-1 1,18 1 0,-18 0-16,0 35 15,0-36-15,0 19 16,18 17 0,-18-18-16,0 0 0,0 18 0,0-18 15,0 1-15,0 16 16,0 37-16,0-36 15,-18-18-15,18 53 16,-18-53-16,18 36 16,0-18-16,0-36 15,0 72-15,18-54 16,-18-17 0,18-18-16,-18 17 15,17-17-15,-17 18 16,36-18-1,-1 17-15,-17-17 16,52 18-16,-35-18 16,1 0-16,17 0 15,-36 0-15,1 0 0,-18 18 16</inkml:trace>
  <inkml:trace contextRef="#ctx0" brushRef="#br1" timeOffset="208539.0289">22419 12594 0,'18'-17'16,"-1"17"15,-17 17-16,0 18 1,0 1-16,0 34 16,0-34-16,0 16 15,0-16-15,18-19 0,-18 1 16,18 0-16,17-1 16,-17-17-16,-1 0 15,18-17-15,-17 17 16,-18-18-16,18-17 15,-1 35-15,-17 17 32,36 1-17,-36 0-15,35-1 16,-17 1-16,-1-18 0,18 0 16,-17-18-1,0 1-15,-18-36 16,0 35-16,-18 0 15,18-17-15,0 18 0,-18-1 16,18 0-16,0 1 16,0-1-1</inkml:trace>
  <inkml:trace contextRef="#ctx0" brushRef="#br1" timeOffset="208744.9603">22913 12400 0,'18'-17'0,"34"-1"16,1 0 0,-17 18-16,17-17 15,-18 17-15,-17-18 16,-36 18-1</inkml:trace>
  <inkml:trace contextRef="#ctx0" brushRef="#br1" timeOffset="208862.619">23054 12312 0,'-18'35'15,"18"1"1,18 16 0,17 1-16,-17-17 15,17 17-15,-17-36 16,0 18-16,-18-17 15</inkml:trace>
  <inkml:trace contextRef="#ctx0" brushRef="#br1" timeOffset="209091.3027">23336 12629 0,'53'53'16,"-18"-35"-16,36 35 15,-18-18-15,0 0 0,0-17 16,17 35 0,-34-35-16,-1-1 0,-17 19 15</inkml:trace>
  <inkml:trace contextRef="#ctx0" brushRef="#br1" timeOffset="209284.957">23671 12647 0,'-53'53'16,"18"-18"-16,18 1 15,-19 16-15,19 1 16,17-17-16,0-1 16,17-17-1</inkml:trace>
  <inkml:trace contextRef="#ctx0" brushRef="#br1" timeOffset="209586.7005">23865 12136 0,'-17'0'15,"17"52"-15,-18-34 16,18 17-16,0 36 16,0-36-16,18 1 0,-1 16 15,1-34-15,0 0 16,-1 17 0,1-35-16,0 0 15</inkml:trace>
  <inkml:trace contextRef="#ctx0" brushRef="#br1" timeOffset="209739.9187">24007 12365 0,'0'53'16,"17"-18"-1,1-17-15,-18-1 0,17 1 16,1-18-1</inkml:trace>
  <inkml:trace contextRef="#ctx0" brushRef="#br1" timeOffset="210062.9122">24165 12100 0,'0'18'16,"18"0"-1,0 17-15,17 18 16,0-18-16,-17 0 15,-1-17-15,1 53 16,0-36-16,-18 0 16,17-17-16,-17-1 0,-17 19 15,-1-19 1,0-17 0</inkml:trace>
  <inkml:trace contextRef="#ctx0" brushRef="#br1" timeOffset="210979.9459">26776 12594 0,'0'18'32,"0"17"-17,0 0-15,17 36 16,-17-36-16,53 18 15,-35-18-15,35-17 16,-35-18-16,35 0 16,-36-18-16,18 1 15,-17-19 1,0 1-16,-18 18 16,17-1-16,-17 36 15,18 17 1,-18-18-16,18 19 15,-1-36 1,1 35-16,0-35 16,-1 0-16,1-18 15,-1 1-15,1-36 16,0 35-16,-18-35 16,0 18-16,0-18 15,0 35-15,0-17 16,0 18-16</inkml:trace>
  <inkml:trace contextRef="#ctx0" brushRef="#br1" timeOffset="211314.3203">27481 12206 0,'18'-18'16,"0"18"-16,35 0 16,-36-17-16,19 17 15,-54 17 16,0 1-15,1 0 0,17-1-16,0 1 0,17 35 15,-17-35-15,18 17 16,-18-17 0,18-1-16</inkml:trace>
  <inkml:trace contextRef="#ctx0" brushRef="#br1" timeOffset="212486.8488">27852 12647 0,'35'35'16,"-17"1"-16,35 17 16,17-1-16,-52-34 15,17 0-15,-17-1 0,-1 1 16,-17 0-16</inkml:trace>
  <inkml:trace contextRef="#ctx0" brushRef="#br1" timeOffset="212687.3313">28116 12559 0,'-53'35'15,"36"0"-15,-18 36 16,17-36-16,0 1 16,18 34-16,0-35 15,0-17-15,0 17 16,18-17-16,0-18 16</inkml:trace>
  <inkml:trace contextRef="#ctx0" brushRef="#br1" timeOffset="212932.5809">28187 12188 0,'0'71'0,"18"0"15,-1-54-15,1 36 16,17-18 0,-35-17-16,18-18 15,-1 0-15,-17-18 16</inkml:trace>
  <inkml:trace contextRef="#ctx0" brushRef="#br1" timeOffset="213127.1177">28416 12241 0,'18'0'16,"0"18"-16,-18 0 15,0-1-15,0 1 16,0 17 0,0-17-16,0 0 15,0-1-15,17-17 16,1 0-1,-1 0-15,-17-17 16</inkml:trace>
  <inkml:trace contextRef="#ctx0" brushRef="#br1" timeOffset="213333.6101">28557 12118 0,'18'18'16,"35"17"0,-18 35-16,-17-34 15,17 34-15,-35 1 16,0-36 0,-35 18-16,17-35 15,1-1-15</inkml:trace>
  <inkml:trace contextRef="#ctx0" brushRef="#br1" timeOffset="215353.0347">30409 12771 0,'18'17'0,"0"-17"15,-1 0 1,1 0-16</inkml:trace>
  <inkml:trace contextRef="#ctx0" brushRef="#br1" timeOffset="215511.6139">30674 12788 0,'18'0'15,"-1"0"-15,1 0 0,17 0 16</inkml:trace>
  <inkml:trace contextRef="#ctx0" brushRef="#br1" timeOffset="215624.8139">30833 12788 0,'17'0'15,"1"0"-15</inkml:trace>
  <inkml:trace contextRef="#ctx0" brushRef="#br1" timeOffset="216425.6182">31521 12682 0,'0'-17'16,"17"17"0,-17 17-1,-17 1-15,-1 35 16,18-35-16,-18 34 16,18-16-1,-17-1-15,17-17 16,17-18-1,1 0-15,-18-18 16,18 0 0,-1 1-16,1 17 0,0-18 15,17 18 1,-17 0-16,17 18 16,-35-1-16,17 1 15,1-18-15,-18 18 16,18-18-16,-18-18 15,17 18-15,-17-18 16,18 1-16,-18-19 16,18 36-16,-18-35 15,0 18-15</inkml:trace>
  <inkml:trace contextRef="#ctx0" brushRef="#br1" timeOffset="216753.9433">31838 12400 0,'18'-17'0,"35"17"15,17-18 1,-34 18-16,17 0 15,-36 0-15,-17-18 16,-35 18 0,17 0-16,1 0 15,-1 0-15,0 0 16,1 18 0,34 0-1,-17-1-15,0 18 0,0-17 16,0 17-16,0-17 15,0 17-15,0 1 16,0-19-16</inkml:trace>
  <inkml:trace contextRef="#ctx0" brushRef="#br1" timeOffset="217276.9587">32191 12665 0,'0'17'32,"35"1"-32,-17 0 15,35 35-15,-36-36 16,54 36-16,-53-35 15,35 17 1,-53-17-16,17-1 0,-34-17 16</inkml:trace>
  <inkml:trace contextRef="#ctx0" brushRef="#br1" timeOffset="217475.793">32385 12612 0,'-35'17'16,"-1"36"-1,1 0-15,18-17 16,-1 34-16,36 1 16,-1-18-1,1-36 1,-1 1-16</inkml:trace>
  <inkml:trace contextRef="#ctx0" brushRef="#br1" timeOffset="217709.4176">32491 12277 0,'17'70'15,"-17"-34"-15,0 34 16,18 1-16,-18-54 16,0 19-16</inkml:trace>
  <inkml:trace contextRef="#ctx0" brushRef="#br1" timeOffset="218103.9426">32614 12418 0,'-17'35'16,"17"0"-1,-18-35-15,0 18 16,18-36-1,18 1-15,-18-1 16,18 18-16,-1-35 16,1 35-1,17 0 1,-17 0 0,0 0-16,-18 17 15,0 1 1,0 0-16,17-18 31,1 0-15,-1 0-1,-17 17 1,18 1 0,-18 0-16,0 17 15,18-17 1</inkml:trace>
  <inkml:trace contextRef="#ctx0" brushRef="#br1" timeOffset="218516.3476">32949 12312 0,'18'0'15,"0"35"17,-18-17-32,0 0 15,17 17-15,-17 18 0,18-36 16,-18 19-16,0-1 15,0-17-15,-18-1 16,1-17-16,-1 0 16</inkml:trace>
  <inkml:trace contextRef="#ctx0" brushRef="#br1" timeOffset="219506.6247">33514 12136 0,'0'-18'31,"18"18"-15,17 0-1,-18 0-15,1 0 0,0 0 16,-1 0-16,1 0 16,0 18-16,-1-18 15,-17 17 1,0 1 0,0-1-16,0 1 15,0 35 1,0-35-16,0 52 15,0-17-15,0-18 0,0 54 16,-17-1 0,17-35-16,0 0 0,-18 70 15,18-70 1,0 0-16,0-18 0,0 18 16,0-18-16,0 1 0,-18-1 15,18 0-15,0 18 16,0-35-16,-17 17 0,17-17 15,0 17 1,0 0-16,0-17 16,17 0-16,-17-1 15,0-34 17,-17 17-17,-1 0-15,0-18 0,-17 18 16,0 0-1,17 0-15,-52 18 16,17-1-16</inkml:trace>
  <inkml:trace contextRef="#ctx0" brushRef="#br1" timeOffset="221502.4543">15610 13899 0,'18'0'46,"0"18"-30,-1-18-16,1 0 16,0 0-16,-1 0 15,19 0-15,-19 0 16,18-18-16,1 18 16,-1 0-1,0 0-15,18-17 16,-18 17-16,36 0 15,-36 0-15,54 0 16,-54 0-16,71 0 16,-36 0-16,1 0 15,-18 0-15,17 0 0,1 0 16,-1-18-16,89 18 16,-88 0-16,17 0 0,-18-17 15,1 17-15,88-18 16,-89 18-16,1-18 0,17 18 15,71-17 1,-1-1-16,-69 18 16,105-18-1,-88 1-15,-1 17 0,-16-18 0,105 0 16,-106 18-16,71 0 16,-89 0-1,-17 0-15,35 0 16,-53 0-16,-17 0 0,-36-17 31</inkml:trace>
  <inkml:trace contextRef="#ctx0" brushRef="#br1" timeOffset="222682.0351">24500 12700 0,'18'0'15,"0"0"1,52 0-16,-34-18 16,69 18-16,-69 0 15,17-17 1,-36 17-16,1 0 0</inkml:trace>
  <inkml:trace contextRef="#ctx0" brushRef="#br1" timeOffset="222864.3989">24659 12524 0,'0'88'16,"18"18"-16,-18-53 0,17 35 15,1-35-15,0-18 16,-18-17-16,17 17 15,-17-17-15</inkml:trace>
  <inkml:trace contextRef="#ctx0" brushRef="#br1" timeOffset="223254.565">24924 12347 0,'17'141'15,"-17"-70"-15,18 70 16,-18-88-16,18 53 16,-18-89-16,17 19 15,1-36 1,17-18-1,18-17 1,-18 17-16,18 0 16,-17 18-16,-19 0 0,19 36 15,-19 34 1,-17-34-16,-17-19 0,-1 19 16,-53 16-16,36-52 15,-35 36-15,34-36 16,19 0-16,-19-18 15,19 18-15,17-18 16</inkml:trace>
  <inkml:trace contextRef="#ctx0" brushRef="#br1" timeOffset="223810.8666">28540 12859 0,'35'0'16,"-17"0"-16,35 0 15,-36 0-15,1 0 0,-1 0 16,1 0-16,-18-18 16</inkml:trace>
  <inkml:trace contextRef="#ctx0" brushRef="#br1" timeOffset="223971.0213">28681 12771 0,'0'52'16,"0"1"-16,0 0 16,0-17-1,0-19-15,17 1 16</inkml:trace>
  <inkml:trace contextRef="#ctx0" brushRef="#br1" timeOffset="224371.6106">28981 12347 0,'0'159'16,"0"-88"-16,17 87 15,-17-87-15,0-1 16,18-34-16,-18 17 0,18 0 16,-1-89 15,1-17-31,0 18 15,17 0-15,18-1 16,-18 19-16,18 34 16,-18-17-16,0 53 15,-35-17-15,-17-1 16,-1-17-16,-35 17 16,18-35-1,-36 18-15,36-18 16,-18-18-1</inkml:trace>
  <inkml:trace contextRef="#ctx0" brushRef="#br1" timeOffset="224983.7328">32808 12912 0,'18'17'0,"35"-17"16,-18 0-16,18 0 15,-18 0-15,1 0 16,-19 0-16,-17-17 15</inkml:trace>
  <inkml:trace contextRef="#ctx0" brushRef="#br1" timeOffset="225150.4787">32967 12841 0,'-18'53'16,"18"18"-1,0-36-15,0 0 0,0-17 0,18 17 16,0 0 0,-1-17-16,1-18 0</inkml:trace>
  <inkml:trace contextRef="#ctx0" brushRef="#br1" timeOffset="225545.4157">33196 12541 0,'-17'124'16,"17"-1"-1,0-70-15,0 0 16,0 0-16,-18 18 15,18-54-15,0 1 16,18-18-16,-1-18 16,19 1-16,-19-1 15,19 0-15,-1 18 0,-17 0 16,34 0-16,-34 18 16,17 35-1,-35-18-15,0-17 0,-17 35 16,-1-36-16,0-17 15,-34 18-15,16-18 16,1 0-16,17 0 16,-17-18-16,0 18 0,17-17 0,-35-1 15,18 18-15</inkml:trace>
  <inkml:trace contextRef="#ctx0" brushRef="#br1" timeOffset="227191.2742">27076 13547 0,'17'17'16,"-17"1"-16,36 53 15,-36-36 1,17 0-16,1 53 16,-18-52-16,18 16 15,-18-16-15,0-1 16</inkml:trace>
  <inkml:trace contextRef="#ctx0" brushRef="#br1" timeOffset="227504.0474">27481 13741 0,'0'17'0,"36"1"16,-1 17 0,0-17-16,1 0 15,34 17-15,-35-18 16,1-17-16,-19 18 15,1 0-15</inkml:trace>
  <inkml:trace contextRef="#ctx0" brushRef="#br1" timeOffset="227676.193">27658 13758 0,'-53'36'16,"18"17"0,-1-1-16,36 1 15,0-35-15,18 0 16</inkml:trace>
  <inkml:trace contextRef="#ctx0" brushRef="#br1" timeOffset="228138.3807">27940 13829 0,'0'35'0,"-18"18"16,18-18-16,0-17 15,0 0-15,0-1 16,18-17-1,0 0-15,-18-17 16,17-1-16,-17 0 0,18 1 16,17-36-16,-17 35 15,-1 1-15,1-1 16,0 18-16,17 0 16,-17 0-16,-18 18 0,17 17 15,-17 0-15,0 0 16,0 1-16,18-1 15,0-17 1,-1-18 0,19-18-16,-19 0 15,36-17-15,-18 17 16,36-17 0,-53 17-16,17 18 0,0 0 15,0 53 1,-35-35-16,18 35 15,-18-35-15,0-1 0,-18 36 16</inkml:trace>
  <inkml:trace contextRef="#ctx0" brushRef="#br1" timeOffset="230351.0159">22366 13123 0,'0'18'16,"18"-18"15,-1 0-15,1 0-1,0 0 16,-1 0 63,1 0-78,0 0-16,-1 0 0,19 0 15,-1 0-15,18-18 16,-18 18-16,18 0 16,-18 0-16,18 0 15,-18 0-15,54 0 16,-37 0-16,54 18 16,-53-18-16,106 0 15,-88 0-15,123 0 16,-106 0-16,106 0 15,-106 0 1,0 18-16,106-18 16,-106 0-16,36 0 0,88 0 15,-89 0 1,0 0-16,107 0 16,-124 0-16,35 0 15,-88 0-15,0 0 0,-18 17 16,-18-17-16</inkml:trace>
  <inkml:trace contextRef="#ctx0" brushRef="#br1" timeOffset="231406.6719">26758 13229 0,'18'0'31,"17"0"-31,0 0 16,54 0-16,-36 0 16,88 0-16,-53 0 15,106-17 1,-71 17-16,124-18 16,-123 18-16,105 0 15,-105 0-15,70 18 16,-106-18-16,0 0 0,35 17 15,-70-17 1,0 0-16,-17 0 0,-1 0 16,-18 0-16</inkml:trace>
  <inkml:trace contextRef="#ctx0" brushRef="#br1" timeOffset="232624.7824">31309 13300 0,'18'0'16,"-1"-18"-1,1 18-15,17 0 16,53 18-16,-35-18 16,106 17-16,-53-17 15,123 36 1,-88-36-16,142 17 16,-125 1-16,125 0 15,-125-1-15,-34 1 0,-1-18 16,18 17-1,-88-17-15,-35 0 0,-36 0 16</inkml:trace>
  <inkml:trace contextRef="#ctx0" brushRef="#br1" timeOffset="241461.759">22348 13264 0,'-17'0'0,"34"0"31,1 0-15,0 0 0,-1-17-1</inkml:trace>
  <inkml:trace contextRef="#ctx0" brushRef="#br1" timeOffset="242168.344">22348 13264 0,'-17'-52'16,"34"52"15,1 0-31,35 0 15,-35 0-15,35 0 16,-18 0-16,35 0 16,-34 17-16,52-17 15,-53 18-15,89-1 16,-71-17 0,17 0-16,1 0 0,-1 18 15,18-18-15,1 0 16,-1 0-16,-18 0 0,19-18 0,52 18 15,-53 0 1,-18 0-16,-17 0 0,88 0 16,1 0-1,-90 0-15,19 0 0,0 0 16,52 0-16,-52 18 16,70-18-16,-71 0 15,1 0-15,52 18 16,-70-18-16,0 0 15,53-18-15,-53 18 16,17 0 0,-34 0-16,-1 0 0,-17 0 15,17 0-15,-17 0 0,-1 0 16,1 0 0,-1 0-1,1 0 1,0 0-16,-1 0 15,-34 0 32,-1 0-47</inkml:trace>
  <inkml:trace contextRef="#ctx0" brushRef="#br1" timeOffset="243223.4343">25523 13229 0,'0'-17'15,"0"-1"-15,18 0 0,-18 1 16,0-19-16,0 19 16,0-1-16,0-35 15,0 18-15,0 0 16,-18-1-16,1-34 15,17 34-15,-18 1 0,1-71 16,17 53-16,0 1 16,-36-54-16,36 53 15,-17 0-15,-1-18 16,0 36-16,1 0 0,-1-18 16,0 18-16,1-1 15,17 19 1,-18-1-16,18 0 0,-17 18 15,17-17-15,-18-1 16,0 18 0,-17 0-1,-36 0-15,36 0 16,-18 18-16,-88-18 16,53 17-16,0-17 15,-18 0-15,-106 0 16,106 0-16,-17 0 0,-142 0 15,142-17-15,-18 17 16,0-18-16,-18 18 0,18-18 16,0 18-16,-124 0 15,142 0-15,17 0 0,-124 0 16,142-17-16,0 17 16,18 0-16,-1 0 15,0 0-15,-17-18 16,71 18-16,-1 0 15,36 0 1,17 0-16,0 18 16,-17-18-16,17 17 15,-17 1-15,-18 0 16,0-1 0,0 1-1,-18 0-15,0 17 0,18 18 16,-17 0-16,17 0 0,0 70 15,0-52-15,0-1 16,17 1-16,-17 17 16,53 53-16,-35-88 15,0 0-15,35 53 16,-36-71-16,-17 0 16,18 1-16,-1 17 15,1-36-15,-18 18 16</inkml:trace>
  <inkml:trace contextRef="#ctx0" brushRef="#br1" timeOffset="245032.7757">4621 4039 0,'0'18'16,"-17"0"-16,17 70 15,-18-35-15,18 0 0,18 70 16,-18-35-16,0 71 15,17-88-15,-17 87 16,0-69-16,-17 52 16,17-88-1,0 70-15,0-70 16,17 18-16,1-36 16,0-18-16,-1 19 0,1-19 15,17 19 1,-17-36-16,35 35 15,-18-17-15,18-1 16,-18 1-16,36 17 16,-18-35-16,53 18 15,-54-18-15,72 17 16,-53-17-16,70 18 16,-71-18-16,18 18 15,1-1-15,-1-17 0,88 18 16,-70 0-16,88-18 15,-71 0-15,-17 0 16,141 17 0,-141-17-16,159 0 15,-142 0-15,1 0 0,17 0 16,106 18 0,-106-18-16,-18 0 0,124 0 15,-123 0-15,-1 0 16,18 0-16,-17 0 0,-1-18 15,107 18-15,-125-17 16,1 17-16,0 0 0,-18 0 16,89 0-16,-107 0 15,1 0-15,-1-18 16,-17 18-16,18 0 0,-36 0 16,18 0-16,17-18 15,-34 18-15,-1-17 16,-17 17-16,-1 0 15,-17-18 1,0 0 0,-17 18-1,17-17-15,0-1 16,-18 0 0,18-17-16,0 18 0,0-36 15,0 17 1,0 1-16,0-71 15,18 53-15,-18 0 0,17-88 16,1 71-16,-18-1 16,18-17-16,-18 17 0,17 1 15,19-54 1,-19 71-16,-17-17 0,18 17 16,-1 0-16,1-35 15,-18 35-15,0 0 16,0 18-16,18-18 0,-18 18 0,0-18 15,-18 35-15,18 0 16,-35-17 0,17 35-16,1 0 0,-36-18 15,17 18-15,-17 0 16,-35 0-16,18 0 16,-71 0-16,52 0 15,-105 0 1,88 0-16,-140-17 15,122 17-15,-158 0 16,105 0-16,-158 0 16,159 17-16,-212-17 15,194 0-15,0 0 16,-177 0-16,177 0 16,18 0-16,-18 0 0,18 0 15,-1 0-15,-158-17 16,176 17-16,-123 0 15,159 0-15,17 0 16,-106 17-16,142-17 16,-1 18-16,0-18 0,36 18 15</inkml:trace>
  <inkml:trace contextRef="#ctx0" brushRef="#br1" timeOffset="247342.3509">26282 11994 0,'18'36'16,"-18"-19"0,0 54-16,0-36 15,0 36-15,17-18 16,1 35 0,-18-35-16,0 35 15,0-35-15,18 17 16,-18-34-16,0 17 15,17-18-15,1 0 16,-18 0-16,17-17 16,-17 0-16,18 17 0,0-17 15,-1 17-15,-17 0 16,18-35-16,-18 18 0,18 0 16,-1-18-16,1 17 15,0 1-15,-1-18 16,1 0-16,-1 17 15,1 1 1,0-18 0,-1 18-16,1-1 15,0-17-15,-1 0 16,1 18 0,0-18-16,-1 18 15,1-18 1,-1 0-16,1 0 0,0 17 15,17-17 1,-17 0-16,-1 18 0,19-18 16,-19 0-16,1 0 0,35 18 15,-36-18-15,19 0 16,-1 17-16,36-17 16,-36 0-16,18 18 15,-18-18-15,0 0 0,36 17 16,-36-17-16,36 0 15,-36 0 1,18 0-16,-18 0 16,36 0-16,-36 0 15,18 18 1,-18-18-16,18 0 16,-18 18-16,18-18 15,-17 17-15,-1-17 0,-18 0 16,19 0-16,17 0 15,-18 0-15,0 0 0,36 0 16,-36 0 0,0 0-16,1 0 0,52 0 15,-35 0-15,35 0 16,-35 0-16,53-17 16,-53 17-16,35 0 15,-35 0 1,-18 0-16,0 0 0,1 0 15,-1-18-15,0 18 16,-17 0-16,17 0 0,0 0 0,-17 0 16,35-18-1,-36 18-15,1 0 16,0 0-16,17 0 16,-17 0-16,-1 0 15,1 0-15,0 0 16,-1 0-16,1 0 15,-36 0 32,18-17-47,-17-1 16,17-17 0,0 0-16,0-1 15,0 1-15,0 0 0,0-53 16,0 17-16,0 0 15,0 19-15,17-19 0,-17 0 16,0 1-16,18 17 0,-18-53 16,0 53-1,0 18-15,0-36 16,0 36-16,-18 0 0,18 17 16,0-35-16,0 36 15,0-1-15,0 0 0,18 1 16,-18-1-16,0 0 15,-18 18-15,1 0 16,-19 0 0,19 18-16,-19-18 0,1 0 15,-18 0-15,-106 18 16,107-18-16,-37-18 16,19 18-16,-36 0 0,-106-18 15,106 1-15,-123 17 16,106-18-1,-142 18-15,142 0 16,-124-17-16,123 17 16,-123-18-16,124 18 15,-107 0 1,142 0-16,-88 0 16,105 0-16,36 18 0,-35-1 15,52-17 1</inkml:trace>
  <inkml:trace contextRef="#ctx0" brushRef="#br1" timeOffset="249363.787">16228 4075 0,'0'70'0,"0"-35"15,17 18-15,-17-17 0,18 52 16,0-35-16,-1 35 16,-17-35-1,0 0-15,0 17 0,0-17 0,0 71 16,0-54 0,-17 1-16,17-1 0,0 1 15,-18 70-15,18-88 16,0 0-16,0 0 15,0 0-15,0 0 16,18-18-16,-18-17 0,17-1 16,1 1-16,17-18 15,-17 17-15,35-17 16,-36 18-16,54 0 16,-36-18-1,53 0-15,-52 0 16,87 0-16,-70 0 15,88 0-15,-70 0 16,88 0-16,-71 0 16,18 0-16,-18 0 0,0 0 15,124 0 1,-107 0-16,107 17 16,-106-17-16,123 0 15,-123 0-15,123 0 16,-123 0-16,141 0 15,-141 0-15,141 0 16,-124 0-16,124 0 16,-123-17-16,123 17 15,-124 0-15,124-18 16,-141 18-16,141-18 16,-124 1-1,107-1-15,-124 18 16,105-17-16,-123-1 15,107 18 1,-125-18-16,89 18 0,-71-17 16,53-1-1,-88 18-15,35-18 16,-52 1-16,16-1 16,-69 0-1,-18 18-15,17 0 16,-17-17-16,17 17 0,-17 0 15,-1-18 1,19 1-16,-1-1 16,0-17-16,18-1 15,0 19-15,0-19 0,18 1 16,-18 0-16,18-53 16,-1 52-16,-17-17 0,18-70 15,0 70 1,-18-88-1,0 70-15,0 18 0,-18-52 16,18 69-16,0 1 0,0-35 16,0 52-1,0 0-15,0 1 16,0-1-16,-18 18 31,-17 0-15,0 0-16,-36 18 15,18-1-15,-70-17 16,52 18-16,-105-18 16,70 0-16,-123 18 15,105-18-15,-140-18 16,123 18-16,-142-18 16,125 1-1,-1-1-15,0 18 0,-17-18 16,-177 1-16,177-1 15,-195 0-15,177 1 16,0 17-16,-176-18 16,193 1-16,1-1 15,-159 0-15,176 1 16,-141-1-16,159 18 16,-123-18-16,140 18 15,18-17-15,-88 17 16,106 17-16,17-17 15,19 0-15</inkml:trace>
  <inkml:trace contextRef="#ctx0" brushRef="#br1" timeOffset="264396.2566">4480 10407 0,'-17'0'15,"-1"0"1,0 0 0,36 0 31,53 0-32,-19 0-15,1-18 16,71 1-1,-71 17-15,-18 0 0,53 0 16,-52 0-16,-1 0 16,0 0-16</inkml:trace>
  <inkml:trace contextRef="#ctx0" brushRef="#br1" timeOffset="268032.4272">7408 10830 0,'-17'0'16,"34"0"93,19 0-93,-19 0-16,1 0 16,0 0-16,-1 0 0,36 0 15,-18 0-15,18 0 16,-17 0 0,34 18-16,-35-18 15,18 0-15,-17 0 16,-1 0-16,0 0 0,0 0 15,1 0-15,-19 0 16,54 0-16,-36 18 16,0-18-16,36 0 15,-36 0-15,53 0 16,-35 0-16,36 0 16,-36-18-16,70 0 15,-70 18-15,70-17 16,-70 17-16,71 0 15,-71 0-15,88 17 16,-71 1-16,89 0 16,-71-18-16,124 17 15,-106 1 1,141 17-16,-106-17 16,141 17-16,-141-17 15,141-1-15,-140 1 16,122 0-1,-158-18-15,70 17 16,-105-17-16,35 0 16,-71 18-16,0-18 15</inkml:trace>
  <inkml:trace contextRef="#ctx0" brushRef="#br1" timeOffset="277971.6696">1023 12206 0,'-18'0'15,"36"0"48,17 18-48,1-18-15,34 0 16,-35 0-16,36 0 16,-18 0-16,17 0 15,-34 0-15,17 17 16,-36 1-16,1 0 16,17 17-16,-52 36 15,17-36-15,-18 0 16,-35 36-16,35-18 15,-17-18-15,-35 71 16,34-53-16,1-18 16,-36 71-16,54-71 15,-1 0-15,1 18 16,-1-18-16,18-17 0,18 35 16,-1-35-1,18-1 1,1 1-16,-19-18 0,36 18 15,-17-18-15,-1 0 16,-18 0-16,19 0 16,-1 0-16,18 0 0,-18 0 15,-17 0-15,0 0 16,-1 0 0</inkml:trace>
  <inkml:trace contextRef="#ctx0" brushRef="#br1" timeOffset="278315.8664">970 12665 0,'18'0'16,"-1"-18"-1,1 18-15,17-18 0,71 1 16,-53 17-16,18 0 0,-18-18 16,-1 18-16,-16 0 15,17 18-15,35-18 16,-70 0-16,-1 0 0,1 0 16</inkml:trace>
  <inkml:trace contextRef="#ctx0" brushRef="#br1" timeOffset="279077.7309">2434 12859 0,'-17'0'0,"17"-18"16,17 36 30,18-18-30,1 0 0,34 0-16,-34 0 15,34-18 1,-35 18-16,-17 0 0,0 0 0,-18 18 16,-18-1-1</inkml:trace>
  <inkml:trace contextRef="#ctx0" brushRef="#br1" timeOffset="279222.1304">2487 13070 0,'53'0'0,"-18"0"16,18 18-1,0-18-15,-53 18 0,18-18 16</inkml:trace>
  <inkml:trace contextRef="#ctx0" brushRef="#br1" timeOffset="280267.6536">4304 13635 0,'18'0'16,"17"0"-1,0 18-15,36-18 16,-18 17-1,35 1-15,-35-18 16,0 0-16,-18 0 0,0 0 16</inkml:trace>
  <inkml:trace contextRef="#ctx0" brushRef="#br1" timeOffset="280768.8664">6085 13617 0,'18'0'47,"35"0"-47,0 0 15,17 0-15,-34 0 16,34 0-16,-34 0 16</inkml:trace>
  <inkml:trace contextRef="#ctx0" brushRef="#br1" timeOffset="281291.5066">8749 13600 0,'70'0'16,"19"0"0,-1 0-1,-71 0-15,1 0 16</inkml:trace>
  <inkml:trace contextRef="#ctx0" brushRef="#br1" timeOffset="288816.6197">9437 11095 0,'0'-18'0,"0"1"16,0 34 0,0 1-1,0 0-15,0-1 16,0 54-16,0-54 15,0 36 1,0-35-16,0 17 0,17 0 16,-17-17-16,18 0 15,-36-18 17</inkml:trace>
  <inkml:trace contextRef="#ctx0" brushRef="#br1" timeOffset="289103.7415">9172 11254 0,'36'-18'16,"-1"-17"-16,-18 17 15,1 0-15,17 1 16,18-18-1,-35 35-15,0-36 16,-1 36-16,-17-17 0,18 17 16,-1 17 15,19 19-15,-19-19-16,1 1 0,17 17 15,-17-35-15,0 18 16,-1-1-16</inkml:trace>
  <inkml:trace contextRef="#ctx0" brushRef="#br1" timeOffset="293404.1352">4710 10742 0,'0'18'47,"0"17"-31,0 0-16,0 1 16,-18 16-16,18-16 15,0 17 1,0-18-16,18 0 15,-18-17-15,0 0 0,17-1 16,1 1-16</inkml:trace>
  <inkml:trace contextRef="#ctx0" brushRef="#br1" timeOffset="293769.5236">4463 10936 0,'17'-18'16,"-17"1"-1,18 17-15,0-35 16,-1-1-1,1 1-15,-1 0 16,1-1-16,17 1 16,-35 18-16,36-19 15,-19 36-15,1 0 32,0 18-32,17 0 15,-17-18-15,-1 0 16,1 17-16,17-17 15,-17 0-15,-1 18 16,19-18-16,-19 17 0</inkml:trace>
  <inkml:trace contextRef="#ctx0" brushRef="#br1" timeOffset="295566.3706">6985 13847 0,'0'17'31,"0"18"-15,18 1-16,-18-1 0,17 36 15,1-36 1,-18 35-16,18-34 16,-18 34-16,0-52 15,17 17-15,-17-17 16,18-18-16</inkml:trace>
  <inkml:trace contextRef="#ctx0" brushRef="#br1" timeOffset="295877.3092">6791 14093 0,'18'0'15,"-1"0"1,36-35-1,0-18-15,-35 18 16,35-18-16,-36 18 16,19-18-16,-36 35 15,17 1-15,-17 34 32,18 1-17,17 35-15,-17-18 16,-1-17-16,19-1 0,-19 19 15,36-1-15,-35-35 16</inkml:trace>
  <inkml:trace contextRef="#ctx0" brushRef="#br1" timeOffset="299771.3771">1341 13917 0,'0'0'0,"0"18"0,0 52 16,0-34-16,0-1 0,0 53 15,17-53 1,-17 18-16,18 18 0,-18-36 15,17-17-15,1 17 16,0-17-16</inkml:trace>
  <inkml:trace contextRef="#ctx0" brushRef="#br1" timeOffset="300082.6715">1111 14041 0,'18'-18'15,"0"0"1,34-17 0,1 0-16,-35 17 15,17-35 1,-17 36-16,0-1 0,-1 0 15,1 36 17,-1 17-17,-17-17-15,18-1 16,17 19-16,-17-19 16,17 19-1,-17-19-15</inkml:trace>
  <inkml:trace contextRef="#ctx0" brushRef="#br1" timeOffset="314764.1567">11853 13829 0,'0'18'62,"0"-1"-46,0 1 0,18-1-16,-18 1 0,18 17 15,-1-17-15,19 17 16,-19-17-16,36 0 16,-18-1-16,54 1 15,-54-18 1,53 17-16,-35 1 15,70 0-15,-70-18 16,53 17 0,-35-17-16,-18 0 0,17 0 0,18 0 15,54 0 1,-54 0-16,88 0 16,-88 0-16,71 0 15,-71 18-15,71-18 16,-71 0-16,71 0 15,-89 0-15,89 0 16,-106 0-16,88 0 16,-88 0-16,53 0 15,-53 18-15,35-1 16,-53 1-16,18 17 16,-35-17-16,17 35 15,-35-36 1,18 19-16,-18-19 15,0 19 1,0-19-16,-18 1 0,18-36 31,18 1-15,-18-1-16,18-17 16,-1 17-16,18 0 15,-17 1-15,17-1 16,-17 18-16,17-17 15,1 17-15,34-18 16,-35 18-16,36 0 16,-36 0-16,71 0 15,-53 0-15,53 18 16,-53-18-16,88 0 16,-88 17-1,88-17-15,-71 0 16,89 0-16,-88 0 15,105 0-15,-88 0 16,106 0 0,-88 0-16,88-17 15,-88 17-15,106 0 16,-106 0-16,105 0 16,-87 0-16,87 17 15,-87-17-15,87 0 16,-105 0-16,106 0 15,-106 0-15,-18 0 16,0 0-16,106 0 16,-106 0-16,1 0 0,-19-17 15,18 17-15,36-18 16,-54 0-16,-17 18 0,-17-17 16,-1-1-16,35 0 15,-52 1-15,0-19 16,-1 19-16,-17-19 15,-17-16 1,-1 34-16,0-17 0,-17 17 16</inkml:trace>
  <inkml:trace contextRef="#ctx0" brushRef="#br1" timeOffset="315653.6504">8096 15117 0,'-17'-18'16,"-1"0"0</inkml:trace>
  <inkml:trace contextRef="#ctx0" brushRef="#br1" timeOffset="316053.8002">7973 14975 0,'-18'-17'0,"36"-1"32,52 18-17,54 0 1,-54 0-16,-17 18 15,71-1-15,-18 19 16,-71-19-16,0 1 16,-17 0-16,-18 52 15,-18-35-15,-35 1 16,0 17-16,0 0 0,-70 35 16,70-35-16,0 0 15,18 17-15,35-35 16,35 18-16,18-35 15,88 0-15,-70-18 16,87-18 0,-69 18-16,34-18 15,-88 18-15,18-17 16</inkml:trace>
  <inkml:trace contextRef="#ctx0" brushRef="#br1" timeOffset="316261.2009">8061 15416 0,'53'0'0,"-18"0"15,36 0-15,52-35 16,-35 17-16,1 1 0,-1-1 15,-18 18-15,-17-17 16,0 17-16,-18-18 16</inkml:trace>
  <inkml:trace contextRef="#ctx0" brushRef="#br1" timeOffset="317814.1105">9596 15205 0,'17'0'47,"36"0"-32,-18 0-15,36 0 16,-36 0-16,1-18 0,-1 18 16,18 0-16,-36 0 15,1 0-15,0 0 16,-18 18 0</inkml:trace>
  <inkml:trace contextRef="#ctx0" brushRef="#br1" timeOffset="317994.6639">9613 15381 0,'18'0'0,"-1"0"16,36 0-16,-35-18 15,53 18 1,-36-17-16,0 17 15,-17 0-15,-1 0 0</inkml:trace>
  <inkml:trace contextRef="#ctx0" brushRef="#br1" timeOffset="318700.1676">10478 15222 0,'0'-17'15,"0"34"1,0 36-1,17-17-15,-17 52 16,0-53-16,18 0 0,-18 18 16,17-35-1,-17-36 1,0-52 0,18 17-16,-18 17 15,0 1-15,18-18 0,17-17 16,-35 52-1,18 18-15,-1 35 16,1 36 0,0-36-16,-1 0 15,1 36-15,17-18 16,18 18 0</inkml:trace>
  <inkml:trace contextRef="#ctx0" brushRef="#br1" timeOffset="319167.0065">11095 15416 0,'18'124'16,"-18"-54"-16,0 1 15,17 52-15,1-87 16,-18 34 0,0-52-16,-18 0 15,1-18-15,-19-53 16,19 17-16,-1 1 15,18-18-15,0-17 0,-18-1 16,18 1-16,36-89 16,-19 88-16,54-52 15,-36 87-15,53 19 16,-52 17-16,34 35 16,-52-17-16,-1 52 15,-17-34-15,-17 52 16,-1-71-16,-52 36 15,34-35-15,-34-18 16,34 0 0,19 0-16,-1 0 0,1-18 15,17-17-15</inkml:trace>
  <inkml:trace contextRef="#ctx0" brushRef="#br1" timeOffset="319381.1761">11659 15434 0,'18'0'62</inkml:trace>
  <inkml:trace contextRef="#ctx0" brushRef="#br1" timeOffset="320268.8382">12153 15275 0,'-17'-17'0,"-19"17"16,1 17-1,0 1-15,17 17 16,0-17-16,1 52 16,17-34-16,0 17 15,17-18-15,36-17 16,-35-1-16,53-34 16,-36 17-16,35-71 15,-52 36-15,17-54 16,-35 37-16,0-54 15,0 53 1,-35-71-16,17 71 16,-17-70-16,0 70 15,0 0-15,17 35 16,0 54 0,18-1-16,0 71 15,0-36-15,36 72 16,-19-54-16,54 35 15,-36-52-15,53 17 16,-52-70-16,52 17 16,-53-17-16,-17-18 15,-1 0-15,1-18 0,0-17 16,-18 17-16,0-35 16,-18 35-16,0-17 15,1 35-15,-1 18 16,0-1-1,18 36-15,0-17 16,18-1-16,35 18 16,-18-36-16,0 1 15,18-18-15,18 0 16,-36 0-16,0-18 0,1-34 16,-54-1-1,0 17-15,1 1 0,-18 0 16,-36-1-16,36 19 15,-36-1 1,54 18-16,-1 0 0,18 18 16</inkml:trace>
  <inkml:trace contextRef="#ctx0" brushRef="#br1" timeOffset="320452.6853">12912 15363 0,'0'-17'0,"35"17"16,-17 0-16,-1-18 0,54 1 15,-36 17 1,-17 0-16,17-18 0,-17 18 16</inkml:trace>
  <inkml:trace contextRef="#ctx0" brushRef="#br1" timeOffset="320758.3456">13053 14975 0,'-18'71'15,"18"-36"-15,0 53 16,0 1-16,0-36 16,0-1-16,0 37 15,35-19 1,-17-34-16,0-19 0,35 18 16,-18-35-16,0 18 15,18-36-15,-18 18 16,-17 0-16,17-17 15,-35-1-15,-17 18 16</inkml:trace>
  <inkml:trace contextRef="#ctx0" brushRef="#br1" timeOffset="321582.6895">13705 14817 0,'-17'0'15,"-1"35"1,1-17-16,-1 105 15,0-52-15,1 70 16,17-53-16,35 53 16,-17-88-16,52 35 15,-35-53-15,1 1 16,34-1 0,-35-35-16,1 18 0,-1-18 15</inkml:trace>
  <inkml:trace contextRef="#ctx0" brushRef="#br1" timeOffset="322287.714">14323 15222 0,'-18'36'15,"18"-19"-15,-17 36 16,17-18-16,0 36 16,0-53-16,17 35 15,1-36-15,-1-17 16,19 18 0,-1-18-16,-17-18 0,-18 1 15,17-1 1,-17 0-16,18 1 15,-18 34 1,35 19 0,0 17-1,-17-18-15,35 0 16,-18-17-16,1-1 0,34-17 16,-52 0-16,17-17 15,-17-19-15,-36-16 16,0 16-16,1 1 15,-36-36 1,35 54-16,1-1 0,-19 0 16,19 18-16,17 18 15</inkml:trace>
  <inkml:trace contextRef="#ctx0" brushRef="#br1" timeOffset="322594.5261">15134 15593 0,'-17'0'78</inkml:trace>
  <inkml:trace contextRef="#ctx0" brushRef="#br1" timeOffset="323189.2786">15363 15028 0,'-17'0'16,"34"-17"-1,19 17 1,-19 0-16,36 0 0,-17 0 15,-1-18-15,53 18 16,-53-18-16,18 18 0,-35 0 16,17-17-1,-17 17-15,-1 0 0,-34 0 16,-18 0 0</inkml:trace>
  <inkml:trace contextRef="#ctx0" brushRef="#br1" timeOffset="323389.1448">15646 15081 0,'0'53'16,"17"18"0,-17 17-16,18-35 15,-18 53-15,18-36 16,-1-34-1,-17-1-15,18 18 16,0-18-16,-18-17 16</inkml:trace>
  <inkml:trace contextRef="#ctx0" brushRef="#br1" timeOffset="325096.8134">16228 15540 0,'0'18'16,"0"-1"-16,-18 36 16,18-35-16,-35 52 15,17-52 1,-17 35-16,35-36 16,-18 1-16,18-36 15,18 18 1</inkml:trace>
  <inkml:trace contextRef="#ctx0" brushRef="#br1" timeOffset="325357.423">16563 15205 0,'18'17'16,"-1"1"-16,18 0 0,54 17 16,-36-17-16,0 17 15,52 18-15,-52-36 16,53 36-16,-71-35 16,36 0-16,-53-18 15,17 17-15,-53-17 16</inkml:trace>
  <inkml:trace contextRef="#ctx0" brushRef="#br1" timeOffset="325607.5801">17145 15011 0,'-35'70'16,"-18"36"-1,18-53-15,-18 70 16,17-52-16,1 0 16,0-18-16,0-1 0,17 1 15,18-17-15,-18 17 16,1-36-16,17 1 0</inkml:trace>
  <inkml:trace contextRef="#ctx0" brushRef="#br1" timeOffset="326154.044">17533 14799 0,'0'-18'16,"0"36"-16,35 17 16,1 1-16,-1-1 15,0 18-15,0 0 16,54 53-16,-54-36 16,35 54-16,-52-72 15,-18 54 1,-18-53-16,-34 35 0,-1-52 15,-36 34 1,54-34-16,-53-1 16,70-18-16,1 1 15</inkml:trace>
  <inkml:trace contextRef="#ctx0" brushRef="#br1" timeOffset="326631.8399">18838 15293 0,'36'0'0,"-19"0"16,71 0-16,-17 0 16,35-18-16,-36 18 15,19-17 1,-36 17-16,-36 0 0,18 0 15,-52 17 1,-1-17-16</inkml:trace>
  <inkml:trace contextRef="#ctx0" brushRef="#br1" timeOffset="326809.3952">19121 15081 0,'17'18'15,"-17"17"-15,35 36 16,-17 17-16,0-35 16,-18-18-16,17 18 0,1-18 15,0 54-15,-1-72 16,1 18-16</inkml:trace>
  <inkml:trace contextRef="#ctx0" brushRef="#br1" timeOffset="327716.4755">20232 14711 0,'0'0'0,"0"17"15,0 36 1,17 0-16,1 0 0,17 88 16,-35-88-16,36 71 15,-19-71-15,1-18 16,0 0-16,-18 0 0,0 1 15,0-19-15,0-34 32,0-19-32,0 19 15,17-54-15,-17 36 16,35-18-16,1 35 16,34 1-1,-34 17-15,52 53 16,-53-36-16,36 54 15,-54-36-15,1 53 16,-18-52-16,-53 52 16,18-53-16,-89 18 15,71-35-15,-17-18 16,17 17-16,18-17 0,-54-17 16,72 17-16,-19-18 15,19 0-15</inkml:trace>
  <inkml:trace contextRef="#ctx0" brushRef="#br1" timeOffset="328967.9182">20320 15363 0,'0'-17'15,"-18"34"63,18 1-62,0 0-16,0-1 16,0 1-16,18 0 0,-18 17 15,18-17-15,-1 17 16,-17-17-16,18-1 16,-18 1-1,-18-18 1</inkml:trace>
  <inkml:trace contextRef="#ctx0" brushRef="#br1" timeOffset="332131.1716">20602 16016 0,'0'18'16,"0"17"-1,0-17-15,0 17 16,0-17-1,0-1-15,18 36 0,0-35 16,17 35 0,0-36-16,71 19 15,-53-19-15,53-17 16,-36 0-16,36 0 16,-71 0-16,36-17 15,-53 17-15,-1-18 16,-34 18-1,-19-18 1,1 18-16</inkml:trace>
  <inkml:trace contextRef="#ctx0" brushRef="#br1" timeOffset="332671.3191">20338 16157 0,'17'0'46,"-17"-17"-30,18 17-16,0-36 16,-1 19-16,18-19 15,-35 1-15,36-18 16,-19 36-16,1-36 16,-18 35-16,18 0 15,-1 18 1,1 18-16,17 0 15,-17-1-15,0 1 16,34 0-16,-16-18 16,-19 17-16,19-17 0,-1 18 15,-17-18-15</inkml:trace>
  <inkml:trace contextRef="#ctx0" brushRef="#br1" timeOffset="335652.2228">22102 15787 0,'0'-18'15,"-18"18"1,0 0 15,18 18-15,-17 17-16,-1-17 15,0 52 1,18-34-16,-17 16 0,17-16 16,0-1-16,35 36 15,-17-36-15,-1-17 0,19-1 16,-19 1-16,36 17 15,-18-35-15,-17 18 0,0-18 16,17 0 0,-17 0-16</inkml:trace>
  <inkml:trace contextRef="#ctx0" brushRef="#br1" timeOffset="335957.3823">22454 15752 0,'18'35'15,"-18"-18"-15,0 54 16,0-36-16,18 36 16,-18-36-16,17-17 0,-17-1 15,18 1-15,0 0 0,-1-1 16,1 1-16,-1-18 16</inkml:trace>
  <inkml:trace contextRef="#ctx0" brushRef="#br1" timeOffset="336141.339">22754 16140 0,'0'17'0,"0"19"15,0-19 1,0 1-16,0-1 15,0 1-15,0 0 16</inkml:trace>
  <inkml:trace contextRef="#ctx0" brushRef="#br1" timeOffset="336474.9366">23107 15946 0,'18'17'31,"-18"1"-31,17 35 16,-17-36-16,0 1 16,18 17-16,-18-17 15,18 17-15,-18-17 16,0 0 0,17-18-1,-17-18 1</inkml:trace>
  <inkml:trace contextRef="#ctx0" brushRef="#br1" timeOffset="336782.0998">23319 15628 0,'17'0'0,"1"18"16,17 17-1,-17 0-15,35 36 16,-18-36-16,0 53 15,-17-52-15,-18-1 0,18 53 16,-36-53-16,-35 54 16,0-54-1</inkml:trace>
  <inkml:trace contextRef="#ctx0" brushRef="#br1" timeOffset="337993.8185">25047 15681 0,'18'71'15,"-18"34"1,0-52-16,18 35 16,-1-52-16,1-1 15,-18 0-15,17-17 0,1 17 16,0-17-16</inkml:trace>
  <inkml:trace contextRef="#ctx0" brushRef="#br1" timeOffset="338210.3334">25365 15769 0,'0'53'15,"0"-18"1,0 18-16,0 18 16,17 17-16,1-53 0,0 36 15,-18-53 1,0 17-16,0-18 0,-18 19 16,0-36-1</inkml:trace>
  <inkml:trace contextRef="#ctx0" brushRef="#br1" timeOffset="338537.3516">25083 15681 0,'35'-18'16,"0"18"-16,0 0 0,71-17 15,-35 17 1,-1 17-16,-17 1 0,0 0 0,0 35 16,-35-18-16,-18 0 15,0 0-15,0 1 16,-18-19-16,-53 36 16,36-35-16,-18 17 15,36-17-15,-1 17 16,36 0-16,52 1 15,-17-19 1,0 19-16,35-1 16,-35-18-16,-35 1 0,17 35 15</inkml:trace>
  <inkml:trace contextRef="#ctx0" brushRef="#br1" timeOffset="342274.8798">10530 16263 0,'18'0'47,"0"0"-16,-1 0-31,1 0 0,0 0 16,-1 0 0,36 0-16,-35 0 15,35 0-15,-18 0 16,36 0-1,-36 0-15,53 18 16,-53-18-16,71 0 16,-53 0-16,71 0 15,-54 0-15,71 0 16,-70 0-16,88-18 16,-89 18-16,89-18 15,-71 18-15,88 0 16,-87 0-16,105-17 15,-106 17-15,106 0 16,-106 0-16,106 0 16,-88 0-16,88-18 15,-88 18 1,88 0-16,-88 0 16,88 0-16,-89-17 15,107 17 1,-88 0-16,105-18 15,-123 18-15,141-18 16,-124 18-16,124-17 16,-106-1-16,106 18 15,-123 0-15,123 0 16,-124-18-16,106 18 16,-105 0-16,123 0 15,-141 0-15,105 0 16,-105 0-16,88-17 15,-106 17-15,53 0 16,-88 0-16,36 0 16</inkml:trace>
  <inkml:trace contextRef="#ctx0" brushRef="#br1" timeOffset="343210.3771">20003 15981 0,'17'0'16,"1"0"-1,17-18-15,0 18 16,54-17-16,-19 17 16,1-18-16,-1 18 0,18-18 15,-17 1-15,17 17 16,-17-18-16,-1 0 0,1 18 16,-1-17-16,19 17 15,-72-18-15</inkml:trace>
  <inkml:trace contextRef="#ctx0" brushRef="#br1" timeOffset="347490.7573">20902 15011 0,'0'17'16,"18"-17"0,-1 0-1,1 0-15,0 0 16,-1 0-16,1 0 16,0 0-16,-1 0 15,1-17-15,-1 17 16,1-36-1,0 19 1,-1-18-16,-17-1 16,0 19-16,18-19 15,-18 19-15,0-54 16,0 36-16,0 0 0,0-1 16,-18-52-1,18 53-15,-17-18 0,-19-53 16,19 71-16,-1-18 15,-52-35-15,34 35 16,-34-53-16,17 53 16,-35-70-1,17 70-15,-52-53 16,52 53-16,-52-35 16,34 35-16,19 17 0,-71-52 15,70 35-15,18 18 16,-17 0-16,-54-53 15,71 70-15,-35-53 16,53 54-16,-18-36 16,35 53-16,18-35 15,18 35 1,17 0 0,-17 0-16,0 0 15,-18 17-15,0 1 16,0 17-16,0-17 15</inkml:trace>
  <inkml:trace contextRef="#ctx0" brushRef="#br1" timeOffset="347929.73">19579 13353 0,'18'17'16,"-1"1"0,1 0-16,-18-36 46,0 0-30,-18-17 0,18 17-16,-17-17 15,17 0-15,0 17 0,-18-35 16,18 36-16,0-1 16,0 0-16,-17 1 15,17-1-15,17 0 16,1 18-1,-1-17-15,36 17 16,-17 0-16,34-18 16,-35 18-16,36 0 15,-36 0-15,1 18 16</inkml:trace>
  <inkml:trace contextRef="#ctx0" brushRef="#br1" timeOffset="357407.0056">27499 14905 0,'18'18'47,"-1"34"-32,19-16 1,-19-19-16,1 1 16,0 0-16,-1-18 15</inkml:trace>
  <inkml:trace contextRef="#ctx0" brushRef="#br1" timeOffset="357540.1746">27675 14940 0,'18'18'16,"17"17"-16,-35-17 0,18-1 15,0-17-15</inkml:trace>
  <inkml:trace contextRef="#ctx0" brushRef="#br1" timeOffset="358136.0969">27887 15028 0,'18'36'0,"-1"52"15,1-35-15,17 70 16,-35-70-16,36 35 16,-19-52-16,1 17 15,-18-36 1,0 1-16,-18-18 16,1-35-1,-1-1-15,0 19 0,-17-54 16,35 18-1,-18 0-15,18-70 16,18 70-16,-18 18 0,53-36 16,-35 53-16,-1 18 15,18-17-15,-17 17 0,17 0 16,1 17-16,-19 1 16,19 17-1,-36 1-15,0-19 0,-18 54 16,18-54-16,0 19 15,-18 17 1,36-1-16,-18-16 0,18-19 16,-1 1-16,1 17 15,0-17-15,-1 17 16,-17-17 0,-17 0-16,-1-18 15,-35 0-15,35 0 16,-35 0-1,36 0-15,34 0 16</inkml:trace>
  <inkml:trace contextRef="#ctx0" brushRef="#br1" timeOffset="358451.8642">28469 15558 0,'0'17'16,"0"1"-16,0-1 16,0-34-1,18-1-15,-18 1 0,0-1 16,0-53-1,0 36-15,-18-36 16,18 36-16,18-18 16,-1 36-16,19-19 15,-19 36-15,1 0 0,17 0 16,-17 0 0,0 18-16,-1 0 0</inkml:trace>
  <inkml:trace contextRef="#ctx0" brushRef="#br1" timeOffset="358747.5034">28804 15363 0,'-17'0'16,"17"18"-1,-18 53 1,18-54-16,0 19 15,18-19-15,-1 1 0,1 0 16,17-1-16,1-17 16,-19 0-16,1-17 0,-1 17 15,1-36-15,-18 1 16,0 17-16,-18 1 16,1-19-16,-18-17 15,17 36-15,-17 17 0,17 0 16,0 0-16,1 0 15,17 17-15,0 1 16</inkml:trace>
  <inkml:trace contextRef="#ctx0" brushRef="#br1" timeOffset="359643.3047">29175 15381 0,'0'-18'16,"-18"1"-16,18-1 16,-18 1-1,1 34 1,-1-17-16,18 18 16,-35 17-16,17 18 15,18-35-15,0 35 16,18-36-16,0 1 15,17 17 1,-18-35-16,1 0 0,35-17 16,-35 17-1,-18-18-15,17-35 0,-17 35 16,0 1-16,0-19 16,0 19-16,-17-1 15,17 36 1,17-18-1,-17 17-15,53 19 16,-18-19 0</inkml:trace>
  <inkml:trace contextRef="#ctx0" brushRef="#br1" timeOffset="359988.8037">29439 15469 0,'0'0'0,"-17"0"0,-1 0 16,18 18-16,0 0 15,0-1-15,0 1 16,18 0-16,-1-18 16,1 0-16,17-18 15,-17 0 1,0 1-16,-1-36 0,1 35 16,-18-17-16,-18-53 15,1-1 1,-1 36-16,0 1 0,1-1 15,-19-53-15,19 71 16,-1-1-16,0 36 16,18 18-1,0 17-15,0 0 0,18 18 16,0 53-16,35 0 16,-36-53-16,19 0 15,-1-18-15,35 53 16,-34-70-16,17 17 15</inkml:trace>
  <inkml:trace contextRef="#ctx0" brushRef="#br1" timeOffset="360210.1966">29792 15346 0,'-18'35'16,"18"36"-1,36-18-15,-19-36 16,36 1-16,-17 0 16,-1-18-16,0 0 0,36-18 15</inkml:trace>
  <inkml:trace contextRef="#ctx0" brushRef="#br1" timeOffset="360542.812">30198 15399 0,'17'-18'16,"-34"18"-16,-1 0 15,18 18-15,-17-18 16,-19 53 0,36-36-16,-17 36 15,17-35-15,0 17 16,17-17-16,19-1 15,-19 1-15,18-18 16,-17-18-16,0 1 16,-18-1-16,0-17 15,17 17-15,-17-17 16,0 0-16,-17 17 16,17 0-16,17 36 31,-17 17-16,18-17-15,-18 0 0,35 17 16,-17-17 0,0-1-16,-1-17 15,1 0 1</inkml:trace>
  <inkml:trace contextRef="#ctx0" brushRef="#br1" timeOffset="360827.6456">30498 15293 0,'-36'0'16,"1"18"-16,35-1 16,0 18-1,0 1-15,18-19 0,35 19 16,-18-19-16,-17 1 15,34 17-15,-34-17 16,0 0-16,-18-1 16,-36 1-16,19-18 15,-18 0-15,17 0 0,-17 0 16,17 0-16,0 0 0,1-18 16,-19 1-1</inkml:trace>
  <inkml:trace contextRef="#ctx0" brushRef="#br1" timeOffset="360994.0098">30674 15416 0,'53'0'16,"35"0"-1,-17-17 1,-54-1-1,-17 0-15,-17 1 0</inkml:trace>
  <inkml:trace contextRef="#ctx0" brushRef="#br1" timeOffset="361166.8451">30709 15240 0,'18'88'16,"-18"-53"-16,18 54 16,-18-54-16,17 0 0,1-17 15,-18 17-15,18-35 16</inkml:trace>
  <inkml:trace contextRef="#ctx0" brushRef="#br1" timeOffset="361310.6572">31009 15505 0,'18'35'16,"-18"-17"0</inkml:trace>
  <inkml:trace contextRef="#ctx0" brushRef="#br1" timeOffset="361722.7169">31133 15505 0,'0'-18'15,"17"-17"-15,-17-1 16,0 19-16,18-1 15,0 0-15,-1 18 16,-17 18 0,18 0-16,-18-1 15,0 1-15,17 0 0,1 17 16,0-17-16,-1-1 16,1 1-16,17-18 15,-17 0-15</inkml:trace>
  <inkml:trace contextRef="#ctx0" brushRef="#br1" timeOffset="361851.6956">31397 15469 0,'18'0'0,"-18"-17"16,0-1-16,0 0 15,18 18 1,-36 0 31</inkml:trace>
  <inkml:trace contextRef="#ctx0" brushRef="#br1" timeOffset="362334.5506">31397 15469 0,'36'-53'15,"-54"53"17,18 36-17,-18-1-15,18 0 16,0 1-16,36-1 16,-36-18-16,35 1 15,-18-18-15,1-18 16,0 18-16,-1-35 15,-17 0-15,18 17 0,-18-17 16,0 17 0,0 1-16,-18 34 15,36 1 1,0 53-16,-18-19 16,17-16-16,19 52 15,-19-35-15,1 0 16,-18-18-16,17 0 0,-34 36 15,-1-54-15,-17 19 16,0-36 0,17 0-16,-53 0 0,54 0 15,-18-36 1,17 19-16,0-36 16,1 18-16,-36-18 15,35 17-15</inkml:trace>
  <inkml:trace contextRef="#ctx0" brushRef="#br1" timeOffset="362508.1191">30886 15081 0,'0'0'0,"0"-17"0,17-1 16</inkml:trace>
  <inkml:trace contextRef="#ctx0" brushRef="#br1" timeOffset="362712.4544">31732 14781 0,'0'18'32,"0"0"-17,0-1-15</inkml:trace>
  <inkml:trace contextRef="#ctx0" brushRef="#br1" timeOffset="362841.849">31873 14817 0,'36'53'16,"-36"-36"-16,0 1 15,0 0-15,0-1 16</inkml:trace>
  <inkml:trace contextRef="#ctx0" brushRef="#br1" timeOffset="375124.0646">6085 15328 0,'-17'0'16,"17"18"-1,35-18 1,71 17 0,-36-17-16,89 0 15,-71 0-15,89-35 16,-89 35-16,71-35 15,-106 0-15,52-1 16</inkml:trace>
  <inkml:trace contextRef="#ctx0" brushRef="#br1" timeOffset="375374.8986">6703 15099 0,'17'18'0,"19"-1"15,-1 1-15,71 17 16,-36-17-16,54-1 16,-54 1-16,36 17 15,-70-17-15,-19 17 16,1 18-16,-36-35 16,-35 52-16,0-52 15,-70 53-15,52-36 16,-70 35-1,71-17-15,-54 35 16</inkml:trace>
  <inkml:trace contextRef="#ctx0" brushRef="#br2" timeOffset="403153.1306">1446 5909 0,'-17'0'16,"17"-18"-1,-18 18 32,18 18-31,0 17-1,0-17-15,18 0 16,-18 52-16,0-17 16,-18 0-16,0 70 15,18-52-15,-17 0 16,-1 87-16,1-87 16,17-1-16,0 54 15,0-36-15,0-35 16,0-35-16,17 17 15,-17-17-15,18-1 0,35 18 16,-36-35-16,19 18 16,-1-18-16,18 0 15,0-18-15,53 18 0,-36 0 16,36 0 0,-35 18-16,52 17 15,-70 1-15,70-1 16,-70-17-16,53 17 15,-35-17-15,35-1 16,-54-17-16,37 0 16,-54 0-16,36-35 15,-36 17-15,0-17 16,-17 17-16,-1-17 16,1 0-16,-18-1 15,18 19-15,-1-36 16,-17 18-1,18-36-15,0 36 16,17-36-16,-18 18 16,19-52-1,-1 52-15,-17 0 0,52-88 16,-35 70-16,54-52 16,-1 34-1,-70 54-15,-1 0 16,-17 17-16,0 1 15,0-1-15,0 0 0,-17 1 16,17-1-16,-18 0 16,0 1-16,18-1 15,-17 0-15,-1 1 0,-53-19 16,36 19-16,-106-18 16,53 35-16,0-18 15,-18 18-15,-18 0 0,-176 35 16,142 0-1,-195 1-15,212-1 16,-71 0-16,142 1 16,-36-1-16</inkml:trace>
  <inkml:trace contextRef="#ctx0" brushRef="#br2" timeOffset="404327.2132">13053 6068 0,'0'88'16,"-18"71"0,1 17-1,-1-88-15,-17 71 16,17 0-16,18-106 15,0 0-15,18 35 16,-1-53-16,19-17 16,16-1-16,72 19 15,-36-36-15,-17 0 0,140 17 16,-87-17-16,-1 18 16,142-18-16,-159 0 15,17 0-15,71 18 16,-106-18-16,-17 0 0,52-18 15,-70 18 1,0-18-16,18 1 16,-36-1-16,-17 18 0,35-35 15,-36 35 1,-17-18 0,0 0-16,0-17 15,0 0-15,0 17 16,18-17-16,-18-18 0,18-53 15,-18 53 1,17-17-16,-17-89 0,18 53 16,-18-88-16,17 106 15,-17-35 1,-17 87-16,-1 19 16,1 34-16,-19-17 15,1 18-15,0 0 16,-53-1-16,17-17 15,0 0-15,-34 0 16,-1 0-16,-159-17 16,124-1-16,-212 0 15,177 18-15,-18 0 0,-141 0 16,194 0-16,-53 36 16,123-19-16</inkml:trace>
  <inkml:trace contextRef="#ctx0" brushRef="#br2" timeOffset="405550.6775">24871 5927 0,'-18'53'16,"1"0"-1,17-1-15,-18 72 16,0-54-16,1 72 16,-1-54-16,0-18 0,1 89 15,-1-88-15,18-18 16,0 35 0,0-35-16,18-18 0,35 18 15,-36-36-15,36 1 16,-18 0-16,18-1 0,0-17 15,0 18-15,88 0 16,0-1 0,-52-17-16,-19 18 0,18-18 15,89 18-15,-89-18 16,0 17-16,-35-17 0,18 18 16,34-18-16,-52 18 15,36-18 1,-36 0-16,-18-18 0,35 0 15,-52 1-15,17-19 16,-35 19-16,18-36 16,-18 17-16,-18-52 15,18 35-15,0-52 16,0 52-16,18-71 16,0 54-1,52-54-15,-35 54 16,18-36-16,-35 53 15,17-18 1,-17 36-16,-18 0 16,0 17-16,-18 0 15,1 18 1,-19 0-16,19-17 16,-36 17-16,0-18 15,-18 18-15,-87-17 16,34 17-16,-158 0 15,123 0-15,-211 0 16,176-18-16,-194 18 16,211 18-16,-140 17 15,193 0-15,18 0 16</inkml:trace>
  <inkml:trace contextRef="#ctx0" brushRef="#br2" timeOffset="408920.3734">4286 16810 0,'36'0'31,"16"0"-31,1-18 15,36 1-15,-37 17 16,1-18-16,-17 18 16,-1 0-16,0 0 0,-17 0 15,-18 18-15,-18-1 16</inkml:trace>
  <inkml:trace contextRef="#ctx0" brushRef="#br2" timeOffset="409205.8874">4286 16863 0,'18'0'0,"0"35"16,-18 36 0,0-36-16,0 71 15,0-36-15,0 1 16,0-18-16,0 70 15,0-52-15,17-18 0,18 53 16,1-71-16,-1 0 16,36 0-1,-36-35-15,35 18 16,-34-18-16,-1 0 0,-17 0 16,-1 0-16</inkml:trace>
  <inkml:trace contextRef="#ctx0" brushRef="#br2" timeOffset="409917.0516">5327 17286 0,'-35'-18'16,"-1"18"0,19-17-16,-19 17 0,1 17 15,0 36 1,17-17-16,18-1 0,-17 71 16,17 0-1,35-18 1,0-53-16,0-35 0,1 18 15,70-71 1,-89 18-16,36-54 16,-35 36-16,-18 1 0,0 16 15,-18-52 1,18 53-16,-35-18 16,17 53-16,1 0 15,17 17-15,0 1 16,17 17-16,1 1 0,17-1 15,18 53-15,-18-53 16,1 1-16,-1-19 0,0 19 16,18-1-1,-35-17-15,-1-18 0</inkml:trace>
  <inkml:trace contextRef="#ctx0" brushRef="#br2" timeOffset="410294.9944">5803 16651 0,'-17'0'0,"17"18"16,-18-18-16,18 53 15,0 0-15,0-18 16,0 53-16,18-53 0,-18 1 15,17-1-15,1-17 16,-1-1-16,1 36 16,0-53-16,-1 18 0,1-18 15,17-18 1</inkml:trace>
  <inkml:trace contextRef="#ctx0" brushRef="#br2" timeOffset="410456.3202">6033 16880 0,'0'36'15,"0"-19"-15,0 19 16,17-19-16,-17 1 16,18 0-16,-1-18 15</inkml:trace>
  <inkml:trace contextRef="#ctx0" brushRef="#br2" timeOffset="410689.7197">6156 16633 0,'0'0'0,"18"0"0,-1 0 0,54 36 16,-36-19-16,0 1 15,-17 17-15,35 36 16,-35-36-16,-1 53 16,-17-52-16,-35 34 15,0-35-15,-18 1 16,35-19-16,0 1 16</inkml:trace>
  <inkml:trace contextRef="#ctx0" brushRef="#br2" timeOffset="411472.3184">7479 17286 0,'18'-35'0,"-18"17"15,-18-17-15,18 17 16,-18 1-16,1-1 16,-1 18-16,0 0 0,-35 18 15,36-1 1,-18 19-16,-18 52 15,35 18-15,0-71 16,36 71-16,0-53 16,35 0-16,-1-53 15,37 0 1,-54-18-16,53-53 16,-70 18-16,17-35 15,-17 53-15,-18-53 16,-18 52-16,0-16 15,1 52-15,-1-18 16,0 18-16,18 18 16,-17-1-16,34 36 15,-17-18-15,36 1 0,-19-19 16,19 1-16,34 35 16,-17-35-16,-18-1 15,1-17-15,-19 0 0,19 0 16</inkml:trace>
  <inkml:trace contextRef="#ctx0" brushRef="#br2" timeOffset="411701.884">7796 16651 0,'0'18'0,"0"17"0,-17 0 15,17 54-15,17-54 16,19 35 0,-19-34-16,1-19 0,17 1 15,-17 0-15,35 17 16,-36-35-16,1 0 0,0 0 16,-18-18-1</inkml:trace>
  <inkml:trace contextRef="#ctx0" brushRef="#br2" timeOffset="411923.5967">8026 16757 0,'17'18'31,"-17"-1"-31,18 1 0,0 35 16,-18-36-16,0 1 15,0 17-15,0-17 16,17 0-16,-17-1 0,18 1 15,17 0 1,-17-18-16,17 0 16,-17-18-16,35 0 15,-53 1-15,17 17 16</inkml:trace>
  <inkml:trace contextRef="#ctx0" brushRef="#br2" timeOffset="412119.7239">8202 16598 0,'18'0'16,"17"18"-16,0-1 0,18 36 15,-18-17 1,18 52-16,-35-53 16,0 18-16,-18 18 15,0-36-15,0 0 0,-18 18 16,-17-18-1,17-17-15</inkml:trace>
  <inkml:trace contextRef="#ctx0" brushRef="#br2" timeOffset="412497.0191">9066 17321 0,'18'0'0,"17"18"16,1-18-1,-1 0 1</inkml:trace>
  <inkml:trace contextRef="#ctx0" brushRef="#br2" timeOffset="412652.582">9507 17304 0,'18'0'0,"17"0"16,-17 0 0,17-18-16</inkml:trace>
  <inkml:trace contextRef="#ctx0" brushRef="#br2" timeOffset="412776.8104">9737 17321 0,'17'-17'16,"1"17"-16,0 0 0,-1 0 16</inkml:trace>
  <inkml:trace contextRef="#ctx0" brushRef="#br2" timeOffset="412910.2417">10001 17304 0,'0'-18'16,"18"18"0,0-18-16,-1 18 15</inkml:trace>
  <inkml:trace contextRef="#ctx0" brushRef="#br2" timeOffset="413503.8371">10883 17198 0,'-17'-35'16,"-1"17"-1,-35 0 1,35 18-16,-35 36 16,18-1-16,-18 53 15,36-53-15,-1 18 0,18 0 16,18 35-16,-1-52 16,1-1-16,17-17 0,0-18 15,71-18 1,-70 0-16,-1-17 0,18-18 15,-18-17-15,-17 17 16,-18 17-16,0 1 16,-18 0-16,-17 0 15,35 17-15,-18 18 0,0 0 16,18 18-16,0 34 16,0-16-1,18-1-15,35 18 16,-35-18-16,17-17 15,0 17-15,1 0 0,-1 1 0,-18-1 16</inkml:trace>
  <inkml:trace contextRef="#ctx0" brushRef="#br2" timeOffset="413803.8679">11130 16563 0,'-17'0'15,"17"18"-15,-18-1 16,36 54-16,-18-18 15,17 35-15,1-53 16,35 18 0,-18-18-16,-17-17 0,35 0 15,-18-1-15,-18-17 16,1 0-16</inkml:trace>
  <inkml:trace contextRef="#ctx0" brushRef="#br2" timeOffset="414230.4956">11412 16828 0,'0'52'15,"0"-16"-15,0 17 16,18-53-16,-18 17 16,18-34-1,-18-19 1,0 1-16,17-18 15,-17 18 1,18 0-16,0-1 16,-1 19-16,1 17 15,-1 17-15,-17 36 16,0-17-16,0-1 16,18-18-1,-18 1-15,18-36 16,-1 1-1,1-1-15,0-35 16,-1 36-16,19-1 16,-19 0-16,1 18 15,-18 18-15,18 17 16,-18 1 0,0-1-16,0-18 15,17 1-15,1 0 16,-1-18-1</inkml:trace>
  <inkml:trace contextRef="#ctx0" brushRef="#br2" timeOffset="414544.5986">11924 16457 0,'0'18'16,"18"-1"-16,-1 19 15,1-1-15,17 35 16,18 1-1,-35-36-15,-1 54 16,-17-54-16,0 0 0,-17 18 16,17-35-16,-18-1 15,-17 1-15</inkml:trace>
  <inkml:trace contextRef="#ctx0" brushRef="#br2" timeOffset="415171.7119">12224 16616 0,'17'0'31,"1"-18"-31,17 18 16,-17 0-16,0 0 15,17 0-15,0-17 16,0 17-16,-17 0 0,17 0 0,-17 0 16,0 0-16,17-18 15,-17 18-15,-18 18 16,17-18-16,-17 35 16,18-18-1,-18 1-15,0 35 0,17 0 16,-17-18-16,18 89 15,0-71-15,-18 17 0,35 54 16,-35-54 0,0-17-16,18 71 15,-18-54-15,17 36 16,-17-53-16,0 17 16,0-34-16,-17-1 15,-1-17 1,-17-18-16,-18-18 15,18 0-15,-1 18 16,1-17-16,-53-1 16,53 18-16,-18 0 15,0 18-15,17-1 0,-17 1 16</inkml:trace>
  <inkml:trace contextRef="#ctx0" brushRef="#br2" timeOffset="419252.2838">7444 10636 0,'-18'0'15,"0"0"1,36 0 31,0 0-47,-1 0 16,1 0-16,0 0 15,-1 18 1,18-18-16,36 18 15,-36-1-15,89 1 16,-71-18-16,88 17 16,-71-17-16,107 0 15,-89 0-15,106-17 16,-71-1-16,107 1 16,-89-1-16,141 0 15,-141 1-15,159-1 16,-141 18-16,158 0 15,-158 18 1,159-1-16,-160 1 16,160 0-16,-177-1 15,123 1 1,-140-1-16,88 1 16,-124-18-16,-18 18 15,1-18-15,-18 0 0,0 0 16,-36 0-16,-17-18 15,0 0-15,-70-17 16</inkml:trace>
  <inkml:trace contextRef="#ctx0" brushRef="#br2" timeOffset="420670.3533">4322 10089 0,'-18'-17'15,"36"17"1,17 0-16,18 0 15,53 0-15,-36 0 16,71-18-16,-70 1 16,88-1-1,-107 18-15,37 0 16</inkml:trace>
  <inkml:trace contextRef="#ctx0" brushRef="#br2" timeOffset="423101.7591">4357 14146 0,'17'0'16,"-17"-17"-1,18-1 1,0 18-16,-1-18 15,36 1 1,0-1-16,18 1 16,-36-1-16,89 0 15,-54 1-15,1 17 16,105-18 0,-70 0-16,123 1 15,-88-1-15,0 18 0,177-18 16,-142 1-16,230-1 15,-194 1-15,229-1 16,-212 0-16,18 1 16,229-19-1,-229 19-15,0-1 0,247-35 16,-282 18-16,-1 17 16,89-17-16,-194 17 15,17 18 1,-105 0-16,-36 18 0</inkml:trace>
  <inkml:trace contextRef="#ctx0" brushRef="#br2" timeOffset="425605.3882">970 13582 0,'0'-18'16,"18"18"0,35 18-1,-18-18-15,18 0 16,53 0-16,-36 0 16,1 0-16,17-18 15,-17 18-15,-1 0 0,1-17 16,-1 17-16,-34 0 15</inkml:trace>
  <inkml:trace contextRef="#ctx0" brushRef="#br2" timeOffset="427328.8491">5327 18150 0,'0'-17'15,"-18"17"-15,18-18 16,-17 1 0,17-1-1,17 0 1,1 1-1,0-1 1,17 0-16,-17 18 16,34-17-16,-16-1 15,52 0-15,-53 18 16,89-17 0,-71-1-16,88 0 15,-53 1-15,88 17 16,-70-18-16,106 1 15,-106 17-15,17 0 0,124 0 16,-106 0-16,0 0 16,0-18-16,177 18 15,-159-18-15,158 18 16,-158 0-16,176 0 16,-159 0-16,142 0 15,-142 0-15,159 0 16,-158 0-16,176 0 15,-195 0 1,142 0-16,-141 0 16,106 0-1,-160 0-15,89 0 0,-123 0 16,35 0 0,-89 0-16,-17 18 15</inkml:trace>
  <inkml:trace contextRef="#ctx0" brushRef="#br2" timeOffset="428228.3446">3263 17145 0,'18'0'15,"35"18"1,-18-18-16,18 0 16,-18 0-16,1 0 0,34 0 15,-35 17 1,1 1-16</inkml:trace>
  <inkml:trace contextRef="#ctx0" brushRef="#br2" timeOffset="428374.8001">3351 17374 0,'36'0'15,"-1"0"-15,0-17 0,36-1 16,-36 0-1,0 18-15,-17-17 0</inkml:trace>
  <inkml:trace contextRef="#ctx0" brushRef="#br2" timeOffset="429207.6163">1570 16757 0,'0'71'16,"18"-19"-16,-18 19 16,35 88-16,-18-71 15,-17 124-15,0-107 16,0 1-16,0 53 16,0-106-16,0 17 15,0-105 1,-17-71-1,17 18-15,-18-71 16,18 71 0,0 18-16,0-107 15,0 71-15,18 18 0,-1-106 16,1 106-16,17 0 16,-17 53-1,0 35-15,-18 17 0,17 54 16,19 88-1,-19-54-15,1 1 16,17 88-16,0-106 16,-17-17-16,17 17 0,-17-17 15,17-1-15,0 71 16,1-88-16,-19 0 0,1-18 16,0-17-16,-1 17 15</inkml:trace>
  <inkml:trace contextRef="#ctx0" brushRef="#br2" timeOffset="429374.6775">1623 17321 0,'35'0'15,"0"0"-15,54 0 16,-37-17-16,72 17 15,-71 0-15,0-18 16</inkml:trace>
  <inkml:trace contextRef="#ctx0" brushRef="#br2" timeOffset="434156.8199">13917 17110 0,'-18'0'0,"36"0"16,0 0-1,17 0-15,36 0 16,-19 17-16,19-17 15,-36 0-15,36 18 16,-53-18 0,17 18-16</inkml:trace>
  <inkml:trace contextRef="#ctx0" brushRef="#br2" timeOffset="434302.6034">13970 17321 0,'35'0'0,"53"0"16,-35 0-16,36-17 15,-54 17-15,0 0 16</inkml:trace>
  <inkml:trace contextRef="#ctx0" brushRef="#br2" timeOffset="437054.4382">15752 16986 0,'17'0'0,"1"-17"0,-18-1 15,0 0 1,-18 1-16,-35-1 16,0 18-16,-35 0 15,18 18 1,-54-1-16,71 19 15,0-19-15,-53 36 16,54 35 0,34-52-16,36 52 15,-1-53-15,18 0 0,54 36 16,16-36 0,-52-35-16,0 0 0,0 0 15,0-17-15,-18 17 16,-35-18-16,0 0 0,-35-52 15,0 34-15,-36-16 16,1 16 0,34 19-16,1-1 15,18 18-15</inkml:trace>
  <inkml:trace contextRef="#ctx0" brushRef="#br2" timeOffset="437655.0043">16351 16528 0,'-17'0'0,"-19"17"16,19 1-16,-19 70 15,1-35-15,0 71 16,17-54-16,-17 54 16,35-72-16,18 72 15,-1-71 1,36 35-16,-18-35 15,1-18-15,-1-17 16,0 0-16,1 17 0,-19-18 0,1 1 16,-1-18-16,1 0 15</inkml:trace>
  <inkml:trace contextRef="#ctx0" brushRef="#br2" timeOffset="438867.5801">16651 16704 0,'-18'-18'0,"36"1"31,53-1-31,-18 18 16,70-18-16,-70 36 16,0-18-16,35 53 15,-53-35-15,-17 17 0,0 53 16,-36-53-1,18 1-15,-71 70 16,36-71-16,0 18 16,-18 17-16,35-34 0,18-1 15,0 0-15,18 18 16,17-35-16,53-1 16,-52-17-16,-1 0 15,36-17-15,-36-1 16,-18 0-16,-17 1 15,-17-1-15</inkml:trace>
  <inkml:trace contextRef="#ctx0" brushRef="#br2" timeOffset="439046.2858">16581 17110 0,'17'-18'16,"18"18"-16,54-18 15,-36 1-15,70-1 16,-52 1-16,34-1 16,-52 0-16,18 18 15,-36-17-15</inkml:trace>
  <inkml:trace contextRef="#ctx0" brushRef="#br2" timeOffset="439330.7121">17392 16457 0,'53'18'15,"-18"-1"1,0 19-16,36 34 15,-36-17-15,1 18 0,-1-1 16,0 1-16,0 70 16,-35-71-16,-17 36 15,-36-18 1,-35 1-16,35-36 16,0-36-16,0 19 0,0-19 15</inkml:trace>
  <inkml:trace contextRef="#ctx0" brushRef="#br2" timeOffset="439880.4277">15522 17939 0,'18'-18'16,"-18"0"-1,0 36 1,0 17 0,18 1-16,-1 52 15,-17-53 1,35 53-16,1-52 16,-19-19-16,54 36 15,-53-35-15,17-1 0,35-17 16,-34 0-1,-19 0-15,19-17 16,-36-1-16</inkml:trace>
  <inkml:trace contextRef="#ctx0" brushRef="#br2" timeOffset="440196.7003">15258 18027 0,'-18'0'0,"36"-18"47,35-17-31,-36 17-16,1-17 0,35-18 15,-36 18-15,19 0 16,-19 17-16,1-17 15,0 17-15,-1 0 0,1-17 16,0 35 0,-1 18-16,-17-1 0,18 19 15,-1 17-15,1-18 16,0-17-16,17 17 16,-17-35-16,-1 17 0</inkml:trace>
  <inkml:trace contextRef="#ctx0" brushRef="#br2" timeOffset="444607.8959">3246 12012 0,'-18'-53'15,"18"18"1,-18 35-16,-17 0 15,17 0-15,1 18 16,-1-1 0,0-17-16,18 18 0,0-1 31,18-17-31,-18 18 16,18 0-1,-18 17-15,17 36 16,-17-36-16,0 71 15,-17-36 1,17 71-16,-18-52 16,0 69-16,1-52 15,-1 88-15,18-88 16,0 106 0,0-107-16,0-16 0,0 17 15,0-36-15,0 89 16,0-106-16,18 0 0,-18 0 15,35 17-15,-17-35 16,-1-17-16,1 17 0,0-17 16,-1 0-1,19-18-15,-1 17 0,-18 1 0,19-18 16,17 0-16,17 18 16,-17-18-16,0 17 0,-18-17 15,89 0 1,-1 0-16,-52 0 15,17 0-15,71 0 16,0-17-16,-54-1 16,89 0-16,-88 18 15,0-17-15,106-1 16,-106 0-16,17 18 0,-17-17 16,17 17-16,124-18 15,18-17 1,-142 35-16,124-36 15,-123 36-15,-1-17 0,124-1 16,0 1 0,-123-1-16,-1 18 15,124-18-15,0 1 16,-124 17-16,1 0 16,-18 0-16,123-18 15,-123 18-15,0-18 0,0 18 16,-18-17-16,106 17 15,-88-18-15,-18 18 16,0-18-16,0 1 0,18 17 16,53-18-1,-71 1-15,0-1 0,53 0 16,-70 18-16,-1-17 0,36-1 16,-53 0-1,18 1-15,-36 17 16,0-18-16,-17 18 0,0 0 15,34-18-15,-34 18 16,0-17 0,-1 17-16,1 0 31,0-18 0,-1 1-15,-17-1-1,18 0 1,-18 1-16,18-1 16,-18 0-16,17-35 15,1 18-15,-18 17 0,0-52 16,0 17-16,0 18 0,0-71 16,0 53-1,-18 0-15,18-17 0,0-1 16,-17-53-16,-1 54 15,18-1-15,0 18 0,-18-17 16,18-36 0,0 53-16,0-17 0,0 17 15,0 0-15,18-53 16,-18 53-16,0 0 0,0 18 16,0-18-16,-18 0 15,18 18-15,-17 17 0,17 0 16,-18 1-16,0-18 15,1 35-15,-1 0 16,0-18-16,1 18 16,-1 0-16,-17 0 0,17 0 15,-17 0-15,0 0 0,-1 0 16,-17 0-16,1 0 0,-1 0 16,-71 18-16,54-18 15,-89 17-15,53-17 16,18 0-16,-18 0 0,-88 18 15,71-18-15,17 17 16,-18-17-16,-123 0 16,124 0-16,-1 0 15,-17 0-15,18 0 0,-159 0 16,140 0-16,-157 0 16,157 0-16,-157 0 15,140 0-15,-141 18 16,124-18-1,-160 0-15,178 0 16,-195 0-16,177 18 16,-177-18-1,176 17-15,-140-17 16,158 0-16,-141 0 16,141 0-16,-105 18 15,123-18-15,17 18 0,18-1 16,1 1-16,-1 0 15</inkml:trace>
  <inkml:trace contextRef="#ctx0" brushRef="#br2" timeOffset="450634.9141">1358 17939 0,'0'-18'16,"-17"18"-16,-1 0 16,0 0-1,18 18 16,36-1-15,16 1-16,54 17 16,-35-35-16,88 18 15,-71 0-15,18-18 16,70 17-16,-88-17 16,71 18-1,-18-18-15,-88 0 16,0 0-16,-18 0 0,36-18 15,-54 18-15,-17-17 16,-17-1-16</inkml:trace>
  <inkml:trace contextRef="#ctx0" brushRef="#br3" timeOffset="471418.2717">1129 3863 0,'-18'-18'15,"18"1"-15,0-1 16,0 0-16,0 1 31,-17 17-15,17-18 0,0 36-1,0-1 1,0 36-1,-18-17-15,18 52 16,0-35-16,0 70 16,-18-70-16,18 88 15,0-53-15,-17 71 16,17-71-16,0 71 16,-18-71-16,18 71 15,0-71 1,0 71-16,0-88 15,18 105-15,-18-88 16,17 71-16,-17-71 16,18 71-1,-18-89-15,0 71 16,0-52-16,0 69 16,0-87-16,0 88 15,0-89-15,0 71 16,0-88-16,0 71 15,0-71-15,0 35 16,0-35-16,0 17 16,0-34-16,0 17 15,0-36-15,0 18 16,0 1 0,18-19-16,-18 1 0,17 0 15,1-18-15,0 0 16,-1 17-1,18-17 1,-17 0-16,17 18 0,-17-18 16,35 0-1,-18 0-15,53 18 16,-35-18-16,53 0 16,-53-18-16,71 18 15,-54 0-15,89 0 16,-71-18-16,88 1 15,-87 17-15,-1-18 16,106 18-16,-88-18 16,0 18-16,105-17 15,-87 17-15,-19-18 16,125 18-16,-124 0 0,17 0 16,89-18-1,-106 18-15,-1 0 0,107 0 16,-88 0-16,-19 0 15,125 0-15,-124 0 16,-1 0-16,107 0 16,0 0-1,-89 0-15,-17 0 0,0 0 16,0 0-16,105 0 16,-105 0-16,0 0 0,106 0 15,-106 0-15,-1 0 16,125 0-1,-125 0-15,1-17 0,124-1 16,-125 18-16,107-17 16,-106 17-16,106 0 15,-107 0-15,72 0 16,-71 0-16,70 0 16,-70 0-1,70 0-15,-70 0 16,71 0-16,-89 0 15,88 0-15,-88 0 16,71 0 0,-71 0-16,53 0 15,-70 0-15,52 17 16,-70-17-16,53 0 16,-71 0-16,36 0 15,-36 0-15,-17-17 0,17-1 16,-17 18-1,-18-18-15,17 1 0,-17-36 16,0 35-16,0-52 16,0 17-16,-17-53 15,17 35-15,0-70 16,0 71-16,-18-107 16,18 89-1,0-124-15,18 106 16,-1-88-16,-17 89 15,36-107 1,-36 106-16,17-106 16,1 107-16,0-89 15,-18 105-15,17-105 16,1 106-16,0-71 16,-1 71-16,1-71 15,-1 89-15,-17-71 16,18 88-16,-18 0 0,0-53 15,0 71 1,0 0-16,-35-18 16,35 35-16,-18-17 0,-17-1 15,17 19-15,1-1 16,-19-17 0,19 17-16,-19 18 0,1-17 15,-53 17-15,35-18 16,-70 18-16,52 0 15,-17 0-15,-89 0 16,72 0-16,-19 0 16,18 0-16,-35 0 0,18 18 15,-18-18-15,-142 0 16,125-18-16,-1 18 0,-176 0 16,-36 0-1,160 0-15,17 0 16,-18 18-16,-229-1 15,212 1-15,-1 0 0,1-18 16,0 17-16,-18 1 0,-212 17 16,212-17-16,18-1 15,0 1-15,-18 0 16,17-1-16,1 1 0,-230 35 16,230-36-16,18 1 15,-1 0-15,0-1 0,-194 36 16,230-35-1,0 0-15,-124 17 0,159-17 16,35-1-16,-106 1 16,124-1-16,17-17 15,-17 18-15</inkml:trace>
  <inkml:trace contextRef="#ctx0" brushRef="#br3" timeOffset="473692.1351">12506 3898 0,'18'35'16,"-18"1"-1,0-1-15,0 71 16,0-36-16,-18 1 0,0 123 15,18-88-15,-17 0 16,-1 105 0,18-105-16,-18 18 0,1 105 15,-1-88-15,18-17 0,-17 158 16,17-159 0,0 18-16,-18 106 15,18-123-15,0-1 0,0 107 16,0-125-1,0-16-15,0-1 0,0-18 16,18 1-16,-18-1 0,17 19 16,1-36-16,-1-1 15,-17-16-15,0-19 16,18 36-16,0-35 16,-18 0-16,17-1 0,1 1 15,0-1 1,-1 1-16,1-18 15,17 18 1,-17-18-16,35 17 16,-18-17-16,-17 0 15,70 0-15,-35 0 16,0 0-16,0 0 0,70-17 16,-52-1-16,105 18 15,-88-18 1,18 18-16,88-17 15,-70-1-15,-19 1 0,142-1 16,-123 0-16,-1 18 16,18-17-16,-17 17 0,17-18 15,0 18-15,247 0 16,-247 0-16,124 0 16,17 0-1,-141 0-15,0 0 16,141 0-16,-140 0 15,-1 0-15,159 0 16,-142 0-16,-17 0 0,177 18 16,-159-18-16,-1 0 15,160 17 1,-159-17-16,176 0 16,18 0-16,-195 0 15,177 0-15,-176 0 16,159 0-16,-160 0 15,142 0 1,-159 0-16,1 0 16,-1 0-16,-18-17 0,124 17 15,-141 0-15,70-18 16,-87 18-16,16-18 16,-52 18-16,35 0 15,-70 0-15,35-17 16,-35 17-16,-1 0 15,1-18-15,-18 0 16,0 1-16,18-1 16,-18 1-16,17-36 15,1 35 1,-1-35-16,-17 18 16,18-36-1,0 36-15,17-53 16,-17 35-16,17-71 15,-17 54-15,-1-18 0,1 17 16,17-105-16,-17 70 16,-1 18-16,-17-1 0,18-16 15,17-89-15,-17 88 16,0 0-16,-1 0 16,1 0-16,17-123 15,-17 105-15,-1 19 0,-17-19 16,18 18-16,0-123 15,-1 123-15,-17-70 16,0 88-16,0-1 0,0-34 16,0 52-1,0-34-15,0 52 16,-35-18-16,17 36 16,-17 0-16,0 17 15,-36 0 1,18 18-16,-52 18 15,34-18-15,0 18 0,-87 17 16,52-35-16,18 17 16,-36 1-16,-105 0 15,105-1-15,-17-17 0,-17 18 16,-142 0 0,159-18-16,-36 17 0,1-17 15,-1 0-15,1 18 0,-18-18 16,0 0-16,0 18 0,-18-18 15,18 0-15,-229 0 16,229 0-16,-229 0 16,211 0-16,0 0 15,-211-18-15,211 0 16,1 18-16,-1 0 0,-211-17 16,229 17-16,-230-18 15,230 18 1,-17 0-16,-178 0 15,195 0-15,0 0 0,-176 18 16,211-18-16,-17 0 16,-124 17-16,177-17 15,-89 0 1,124 18-16,35-18 0,0 0 16,18 18-16</inkml:trace>
  <inkml:trace contextRef="#ctx0" brushRef="#br3" timeOffset="475911.7627">24059 3722 0,'0'53'15,"0"53"1,18-36-16,-18 107 16,18-89-16,-18 106 15,17-88-15,-17 123 16,0-123-16,-17 105 16,-1-105-16,0 124 15,1-107-15,-1 89 16,18-107-16,-17 90 15,17-125-15,-18 106 16,18-105-16,-18 0 16,18-1-16,-17 1 15,-1 35-15,18-54 16,-18 37-16,18-54 16,0 0-16,0 0 0,0-17 15,0 35 1,0-35-16,18 17 15,0-17-15,-1 17 16,19-18 0,-19 1-16,18 0 15,1-18-15,-19 17 0,36 1 16,-17-18-16,-1 18 0,18-1 16,-18-17-16,89 36 15,-72-36-15,19 17 0,-18-17 16,17 18-16,107-18 15,-89 0-15,106 18 16,-106-18-16,18 0 0,106 17 16,-106-17-1,123 0-15,-106 18 16,124-18-16,-123 0 16,123 0-16,-124 0 15,124 0 1,-123 0-16,123 0 15,-124 0-15,124 0 16,-124 0-16,1 0 0,123-18 16,-141 18-16,17 0 15,1 0-15,-1-17 16,-17 17-16,17 0 16,1-18-16,-1 18 0,107-18 15,-107 18-15,-17-17 0,123-1 16,-123 18-16,106-18 15,-124 18-15,124-17 16,-124-1 0,18 18-16,-18-18 15,0 18-15,88-17 16,-87-1-16,87 0 16,-105 18-16,17 0 0,88-17 15,-88 17-15,71 0 16,-88 0-16,-1 0 15,1 0-15,-18-18 0,17 18 16,71 0 0,-70-17-16,-18 17 0,17 0 15,-34 0-15,52 0 16,-35 0-16,-18 0 0,0 0 16,-17 0-16,53 0 15,-54 0-15,1 0 0,-1-18 16,1 18-16,0 0 47,-18-18-16,17 18-15,1-17-16,-18-1 15,18 0-15,-18 1 0,35-19 16,-35 1-16,35-18 15,-17 0-15,17-35 16,-17 18-16,17-72 16,-17 72-16,35-106 15,-36 70-15,1 0 16,17-88-16,-17-18 16,-1 124-16,1-18 15,-18 18-15,18-18 16,-18 18-16,0 0 0,0-89 15,0 89-15,0 0 16,-18-71-16,18 71 16,-18 35-16,1-70 15,17 70-15,-18 0 16,18 18-16,0-1 0,0 1 16,0 17-16,0-17 15,0 17-15,0 1 16,-17 34 15,-19 1-15,1-18-16,-18 18 0,18-1 15,-36-17-15,-88 18 16,71-18-16,-18 0 0,-17-18 16,-1 18-16,-158-17 15,124-1-15,-1 0 0,-18 1 16,1 17-16,-212-53 15,194 35-15,-229-17 16,193 17-16,1 1 16,-265-1-16,247 0 15,-17 1-15,-248 17 16,265-18-16,-18 18 0,1-18 16,-248 1-1,248 17-15,-283 0 16,282 0-16,1 0 0,-230 17 15,265 1-15,-1 0 16,19-18 0,17 17-16,17-17 0,-123 36 15,159-36-15</inkml:trace>
  <inkml:trace contextRef="#ctx0" brushRef="#br3" timeOffset="481499.9846">10089 14288 0,'-17'0'16,"-1"0"31,18-18-16,18 18-16,-36 0 48,1-18-47,-1 1-16,-17 17 0,-18-18 15,17 0-15,-52 18 16,35-17-16,18 17 15,-18 0-15,0 0 0,0-18 16,18 18-16,-36 0 0,-34 18 16,34-18-16,18 0 15,-70 17 1,-1 1-16,54 0 16,-1-1-16,1-17 0,-72 36 15,90-19-15,-19 1 16,-53 17-16,72-17 15,-37 17-15,36 0 16,-17 1 0,35-19-16,-54 36 15,54-35-15,-18 35 16,18-36-16,-36 19 16,54-19-16,-36 36 15,18-35-15,-1 35 16,1-18-16,0 18 15,17-35-15,0 34 16,1-16-16,-1 17 16,1-36-16,-1 36 15,18-35-15,-18 35 16,18-36 0,-17 36-16,17-35 15,0 35-15,0-36 16,0 36-16,17-35 15,-17 17-15,0 1 16,18-1 0,-18-17-16,35 17 15,-17-18-15,17 19 16,0-19-16,18 19 16,-17-36-16,16 35 15,-16-35-15,17 35 16,-18-35-16,36 35 15,-36-35-15,18 18 16,-18 0-16,0-18 16,1 0-16,-1 17 0,0-17 15,0 0-15,36 18 16,-36-18-16,0 18 16,54-18-16,-54 0 15,0 0-15,36 17 16,-18-17-16,-18 0 0,36 0 15,-19 0 1,-16 0-16,34 18 16,-17-18-16,-18 0 0,36 0 15,-36 0-15,18 0 16,18 0-16,-36 0 16,18 0-16,-18 0 15,18 0-15,-18 0 0,54 0 16,-54 0-16,53 0 15,-35 0-15,35 0 16,-52 0-16,52 0 16,-35 0-16,0 0 15,-18 0-15,18 0 0,0-18 16,35 18 0,-35 0-16,0 0 0,0 0 15,52 0-15,-52 0 16,0 0-16,0 0 0,53 0 15,-53 0-15,70 0 16,-70 0 0,0 0-16,71 0 15,-71 0-15,0 0 0,70 0 16,-52 18-16,-1-18 16,54 0-16,-54 0 15,-17 0-15,18 0 16,52 0-16,18 0 15,-88 0-15,35 18 16,-17-18-16,70 0 16,-53 0-16,-17 0 0,-1 0 15,18 0-15,54 0 16,-54 0-16,-18 0 16,19 0-16,-19 0 0,106 0 15,-105 0 1,17 0-16,89 0 0,-107 0 15,107 0-15,-107 0 16,89 0 0,-71-18-16,71 18 15,-71 0-15,71 0 16,-71-18-16,88 18 16,-105-17-16,105 17 15,-105-18-15,105 18 16,-105-18-16,88 1 15,-89 17-15,89-18 16,-89 0-16,89 18 16,-88 0-16,70-17 15,-71 17-15,54-18 16,-54 18 0,72-17-16,-72 17 15,54-18 1,-54 18-16,71 0 15,-88 0-15,88-18 0,-70 18 16,52 0 0,-52 0-16,70 0 15,-71 0-15,1 18 0,70-18 16,-70 0-16,-1 0 16,71 18-1,-70-18-15,-1 0 0,1 17 16,0-17-16,70 18 15,-71-18-15,1 17 0,-1-17 16,1 0-16,70 18 16,-70-18-16,17 0 15,-18 0-15,1 0 0,88 18 16,-89-18-16,1 0 16,88 0-16,-71 0 15,70 0-15,-87 0 16,88-18-1,-71 18-15,53 0 16,-70-18-16,70 18 16,-53-17-16,53-1 15,-70 18-15,70-35 16,-71 17-16,1 18 0,-1-17 16,-17-1-16,0 0 15,0 1-15,0-1 0,35-35 16,-52 36-16,-1-19 15,18 1-15,-36 0 16,1-1-16,-18 19 0,0-19 16,0 1-16,-35-18 15,17 18-15,-17 0 16,0-1-16,-18 1 0,-53 0 16,53 0-1,0 17-15,-88-17 0,53 35 16,17-18-16,-105-17 15,-1 17 1,89 1-16,0-1 0,0 18 16,-106-35-16,105 17 15,-105 0-15,89 1 16,-1-1-16,-18 0 16,18 18-16,-17-17 0,0 17 0,-124-18 15,105 18 1,-122-18-16,-1 1 15,124 17-15,0-18 16,0 18-16,-124-17 16,124 17-16,0 0 15,0 0-15,0-18 0,-141 18 16,141 0 0,0 0-16,-124 0 15,124 0-15,17 0 0,-140-18 16,140 18-16,1 0 15,-142-17-15,142 17 16,-1-18-16,-140 18 16,140 0-16,-17 0 0,-123-18 15,140 18 1,-17 0-16,-106-17 16,141-1-16,-17 18 0,17-18 15,-141-17-15,35 18 16,89-1-16,17 0 15,-141-17-15,18 0 16,88 35-16,17-18 16,1 0-16,-160-17 15,160 18-15,-18-1 16,-141-17-16,158 17 16,-17 0-16,0 1 0,17-1 15,-122 0-15,104 1 16,-105-1-1,106 18-15,-159 18 16</inkml:trace>
  <inkml:trace contextRef="#ctx0" brushRef="#br3" timeOffset="486205.8402">3528 16193 0,'-18'0'15,"18"-18"17,0 0-17,0 1 1,-17 17-1,-1-18-15,-17 18 16,-1 0-16,19 0 16,-54 0-1,36 0-15,-53 0 16,52 0-16,-17 0 0,-52 0 16,52 0-16,-18 0 15,-52 0 1,52 0-16,1 0 0,-72 0 15,72 0-15,-1 0 16,1 0-16,-1 18 0,-88-1 16,89-17-16,-1 18 15,-87 17-15,87-17 16,1-1-16,-72 36 16,72-35-16,17 0 15,-71 35-15,72-18 16,-1-18-16,-36 54 15,37-36-15,16-17 0,-34 52 16,34-34 0,1-1-16,-18 36 15,36-36-15,-1 0 0,-17 36 16,17-36-16,18-17 16,0 17-16,0 0 0,0 18 15,0-18-15,18 18 16,-1-35-16,19 35 15,-19-36 1,1 19-16,-1-19 0,36 36 16,-35-35-16,35 35 15,-18-18 1,-17-17-16,52 52 0,-34-52 16,17 35-1,-18-18-15,35 18 16,-34-18-16,-1-17 0,0 17 15,18 18-15,-18-18 16,54 18-16,-54-35 16,0 0-16,53 35 15,-35-36-15,-17 1 16,69 17-16,-52 0 16,0-17-16,35 17 15,-17-17-15,-18-18 0,0 18 16,0-1-16,70 1 15,-70 0-15,18-1 16,-18-17-16,17 18 0,71-18 16,-70 17-1,-18-17-15,88 18 0,-71-18 16,19 0-16,52 0 16,-71 0-16,1 0 15,-1 18-15,1-18 0,0 0 16,17 0-16,70-18 15,-87 18-15,17-18 0,71 18 16,-88-17-16,87 17 16,1 0-1,-88 0-15,70-18 16,-53 18-16,53 0 16,-53-17-16,53-1 15,-52 18 1,-1-18-16,-18 18 0,18-17 15,1 17-15,69-18 16,-87 18-16,17 0 0,71-18 16,-89 18-16,89 0 15,-71-17 1,1 17-16,87-18 16,-105 18-16,105 0 15,-106-18-15,107 18 16,-107 0-16,89 0 15,-71 0-15,71 0 16,-71 0-16,71 18 16,-88-18-16,105 0 15,-88 0-15,71 18 16,-71-18-16,89 0 16,-89 0-16,70 17 15,-69-17-15,69 0 16,-69 0-16,69 0 15,-69 0 1,69 0-16,-69 0 16,87 0-16,-88 0 15,71-17 1,-71 17-16,71-18 16,-71 18-16,71-18 15,-71 18-15,88-17 16,-87 17-16,69 0 15,-70-18-15,89 1 16,-89 17-16,106-18 16,-106 18-16,106 0 15,-106 0-15,89-18 16,-71 18-16,-18 0 16,88 0-16,-70 0 15,-18 0-15,18 0 0,71 0 16,-89 0-1,106 0-15,-88 0 16,70 0-16,-70 18 16,88-18-16,-88 0 15,88 0 1,-106 0-16,106 0 16,-88 0-16,88-18 15,-106 18-15,106-17 16,-88 17-16,88-18 15,-88 18-15,70-18 16,-70 1-16,70-19 16,-87 19-16,105-19 15,-106 19-15,88-18 16,-88 17-16,89-17 16,-89 17-16,71-17 15,-71 17-15,71-17 16,-89 17-1,89-17-15,-89 17 16,72-17 0,-72 0-16,-17-1 0,71-16 15,-54 34-15,-17-17 0,53-1 16,-53 1 0,-18 0-16,36-18 15,-36 35-15,0-52 16,-35 52-16,18-35 15,-18 18-15,-18-18 16,18 35-16,-35-35 16,17 18-16,-35-18 15,36 36-15,-72-54 16,54 53-16,-71-35 16,53 36-16,-70-19 15,52 19-15,-70-18 16,71 17-1,-71 0-15,52 1 16,-69-1-16,87 0 16,-105 1-1,105 17-15,-105-18 16,88 0-16,-159 1 16,70-1-1,89 18-15,-88-17 16,87 17-16,1 0 0,-106-18 15,18 18 1,70 0-16,18 0 16,0 0-16,-106-18 15,105 18-15,-105 0 16,106-17-16,0 17 0,-88 0 16,87 0-16,1 0 15,-88 0 1,88-18-16,-1 18 0,1 0 15,-70 0-15,69 0 16,19 0-16,-18-18 0,-1 18 16,19 0-16,-107 0 15,89 0-15,0 0 16,0 0-16,-18 0 0,18 0 16,-106 0-16,88 0 15,18 0-15,-18 0 0,0 0 16,-88 0-16,106 0 15,-106 0 1,88 0-16,18 0 0,-124 0 16,106-17-16,0 17 15,-88 0-15,106 0 16,-18 0-16,-88 0 16,106-18-16,0 18 0,-18 0 15,18 0-15,-106-18 16,88 18-1,18 0-15,-18 0 0,0 0 16,18 0-16,-18 0 0,0 0 0,-88 0 16,89 0-1,-1 0-15,18 0 0,-107 0 16,1 0 0,106 0-16,-18 0 0,18-17 15,0 17-15,-106 0 16,106 0-16,-71 0 15,71 0-15,-89 0 16,89-18-16,18 18 16,-107 0-16,107-17 15,-18 17-15,-1 0 16,-69-18-16,69 18 0,-87 0 16,88-18-16,-18 18 15,-88 0 1,106-17-16,-18 17 0,-106-18 15,106 18-15,1 0 16,-1 0-16,-18-18 0,19 18 16,-142-17-16,123 17 15,-123 0 1,141 0-16,-141 0 16,124 0-16,-142 17 15</inkml:trace>
  <inkml:trace contextRef="#ctx0" brushRef="#br3" timeOffset="487305.4056">15752 17745 0,'-18'0'16,"18"17"15,35 19-31,-17-19 16,70 71-16,-35-35 15,0-17-15,17 17 16,-17-18-16,71 18 15,-71-18-15,70 18 16,-70-35-16,-18-1 0,36 19 16,-36-36-16,-17 0 15,-18-18 1</inkml:trace>
  <inkml:trace contextRef="#ctx0" brushRef="#br3" timeOffset="487636.1673">15804 18115 0,'-17'0'0,"34"0"16,1-17-1,17-36-15,1-36 16,-19 54-16,-17-18 16,18-35-16,-18 35 15,18-17 1,-18 34-16,0 19 16,17-1-16,1 18 15,35 18 1,-18-1-16,18 19 0,18 16 15,-19-34 1,-16 0-16,-1 17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5:06:08.70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1852 4180 0,'0'0'0,"-18"-17"16,-17 17-1,18 0-15,-36 0 16,35 17-16,-35 36 16,35-17-16,-17 52 15,35-35-15,0 17 16,0-34-16,35 16 16,1-34-16,17 0 15,-18-18-15,18-36 16,-18 1-16,18-35 15,-35 17-15,-1-71 16,1 71 0,-18-70-16,-18 52 15,-17-70 1,17 88-16,-17 0 0,0-17 16,17 35-16,1 17 0,-19 0 15,36 36 1,0 0-16,0 52 15,18 1-15,17 52 16,-17-52-16,52 52 16,-34-70-16,34 53 15,-52-71-15,35 53 16,-18-70-16,-17 35 16,-1-35-16,1-1 15</inkml:trace>
  <inkml:trace contextRef="#ctx0" brushRef="#br0" timeOffset="356.3622">2293 4110 0,'18'0'0,"17"0"16,-17 18-1,17-18-15,0 35 16,-35-18-16,18 19 16,-18-19-16,-18 54 15,18-53-15,-17 34 16,17-16-16,0 17 15,17-36 1,1 19-16,-18-19 16,35 1-16,-17-18 15,-1 0-15,1 0 16,-18-18 0</inkml:trace>
  <inkml:trace contextRef="#ctx0" brushRef="#br0" timeOffset="515.9945">2293 4374 0,'35'0'16,"-17"0"-16,35-17 16,-18 17-16,-17-18 0,35 18 15,-36-17-15,1 17 16</inkml:trace>
  <inkml:trace contextRef="#ctx0" brushRef="#br0" timeOffset="1050.4747">2611 3634 0,'-18'0'15,"0"17"-15,1 1 16,17 17-16,-18 53 16,18-52-16,0-1 0,0 0 15,18 0-15,-1 1 0,19 17 16,-19-36-1,36-17-15,-35 0 16,35 0-16</inkml:trace>
  <inkml:trace contextRef="#ctx0" brushRef="#br0" timeOffset="1256.2402">2805 3828 0,'0'35'15,"17"0"1,1 18 0,0-35-16,-1-1 15,1-17-15</inkml:trace>
  <inkml:trace contextRef="#ctx0" brushRef="#br0" timeOffset="1491.0628">2981 3581 0,'35'70'16,"-17"1"-16,17-18 15,-17 53 1,-18-71-16,0 35 16,-18-34-16</inkml:trace>
  <inkml:trace contextRef="#ctx0" brushRef="#br0" timeOffset="2747.0432">3422 4145 0,'18'0'16,"17"0"-1,-17 0-15,34 0 16,-16-17-16,-1 17 0,0 0 16,-17 0-16</inkml:trace>
  <inkml:trace contextRef="#ctx0" brushRef="#br0" timeOffset="2896.9445">3457 4339 0,'36'0'16,"-1"0"-16,-18 0 15,19-17-15,-19 17 16</inkml:trace>
  <inkml:trace contextRef="#ctx0" brushRef="#br0" timeOffset="3663.3375">4463 4163 0,'-18'-35'16,"0"17"-1,1 0-15,-19 1 16,19 17-16,-18 0 15,-36 35 1,0 18 0,36 35-16,18-53 0,-1 36 15,18-18 1,35-18 0,36-17-16,-1-18 15,-34-18-15,-1 0 16,18-35-16,-36 18 15,19-18-15,-36 36 16,0-36-16,-18 35 16,0 0-1,18 1-15,-17 17 0,17 17 16,-18 19-16,18-19 16,18 19-16,-1-19 0,19 36 15,34-18 1,-35-35-16,1 18 15,34-18-15,-52 0 16</inkml:trace>
  <inkml:trace contextRef="#ctx0" brushRef="#br0" timeOffset="4042.5691">4657 3493 0,'-18'0'16,"0"35"-1,18-18-15,0 19 0,0 34 16,0-34-16,0-1 16,18 0-16,0 0 0,17 18 15,-17-35-15,17 17 16,-17-35-1,-1 18-15,1-18 0,-1 0 16</inkml:trace>
  <inkml:trace contextRef="#ctx0" brushRef="#br0" timeOffset="4260.7468">4904 3687 0,'17'17'16,"-17"36"-1,0-35-15,18 17 16,0 0-16,-18-17 16,0 0-16,17-18 0,-17 17 15,18-17-15</inkml:trace>
  <inkml:trace contextRef="#ctx0" brushRef="#br0" timeOffset="4743.6153">5062 3528 0,'0'17'15,"18"1"-15,0 17 16,-1 1-16,1-19 16,-18 19-16,18-19 0,-1 18 0,-17 1 15,18-19-15,-18 1 0,0 17 16,0-17 0,-18 17-16,1-17 15</inkml:trace>
  <inkml:trace contextRef="#ctx0" brushRef="#br0" timeOffset="5171.9972">5398 4163 0,'17'0'16,"36"0"-1,0-18 1,-18 18-16,18 0 15,-35 0-15,-1 0 16</inkml:trace>
  <inkml:trace contextRef="#ctx0" brushRef="#br0" timeOffset="6082.919">6121 3969 0,'-18'0'15,"18"17"1,0 19-1,0-1 1,18 18-16,-1-18 16,1 0-16,0-17 0,-1 17 15,36-17-15,-35 0 16,17-18-16,-17 0 16,-1-18-16,19 0 15,-36-17-15,17 17 16,-17-17-16,0 18 0,0-1 0,0-17 15,18 35 1,-18 17 0,18 54-16,-1-36 0,-17 18 15,35 35 1,-17-53-16,-18 18 0,18-17 16,-18 52-16,0-53 15,-18 0 1,0-17-16,-34 0 15,34-18-15,-53 0 16,54-18-16,-54-35 16,54 35-16,-36-52 15,35 35-15,0-1 0</inkml:trace>
  <inkml:trace contextRef="#ctx0" brushRef="#br0" timeOffset="6453.2072">6544 3510 0,'-18'0'16,"1"0"0,-1 35-16,18-17 15,0 53-15,0-36 16,0 0-16,18 0 0,17 18 15,-17-35-15,-1 17 16,19-17 0,-1 0-16,-17-18 0,17 0 15</inkml:trace>
  <inkml:trace contextRef="#ctx0" brushRef="#br0" timeOffset="6662.2828">6756 3669 0,'17'35'16,"-17"-17"0,18 17-16,-18-17 15,18-1-15,-1 1 31</inkml:trace>
  <inkml:trace contextRef="#ctx0" brushRef="#br0" timeOffset="6946.4984">6914 3475 0,'18'35'0,"35"71"15,-18-35 1,-17-36-1,-18 0-15,18 36 16,-18-18-16,-18-18 16,-17 18-16,17-36 15</inkml:trace>
  <inkml:trace contextRef="#ctx0" brushRef="#br0" timeOffset="8647.4648">9490 3898 0,'-88'18'0,"52"-1"15,1 19-15,-36 34 16,36 1-1,35-1-15,35-17 16,-17-35-16,17 0 16,36-18-16,-18-18 15,-18 0-15,0-17 16,1-18-16,17-35 16,-53 35-16,17 0 0,-17 0 15,-17 0-15,-19-53 16,19 71-16,-36-53 15,17 53-15,1-1 16,18 36-16,-1 18 16,18 17-16,18 54 15,-1-37-15,36 72 16,-18-71-16,36 53 16,-18-53-16,17 17 15,-34-35-15,17 18 16,-18-53-16</inkml:trace>
  <inkml:trace contextRef="#ctx0" brushRef="#br0" timeOffset="8953.4125">9895 3828 0,'36'0'15,"-19"17"-15,1-17 16,35 36 0,-35-36-16,17 35 15,-18-18-15,-17 19 16,0-19-16,0 19 0,0-19 16,-17 36-16,17-35 15,0 0-15,0 17 16,17-35-16,1 17 15,0-17-15,17 0 16,-17 0-16,-1 0 16,1 0-16,-36-17 15</inkml:trace>
  <inkml:trace contextRef="#ctx0" brushRef="#br0" timeOffset="9085.9738">9948 4145 0,'0'-17'0,"36"-1"16,-19 18-16,1-18 16,35 1-16,17-1 15,-52 18-15,0-18 16</inkml:trace>
  <inkml:trace contextRef="#ctx0" brushRef="#br0" timeOffset="9320.913">10248 3493 0,'-17'35'0,"17"0"15,0-17-15,0 35 16,17-18-16,1 0 15,-1-17-15,1 17 0,17 0 16,1-17-16,-1 0 16,0-18-16,-17 0 15</inkml:trace>
  <inkml:trace contextRef="#ctx0" brushRef="#br0" timeOffset="9548.8195">10460 3581 0,'18'-18'0,"-18"36"16,0-1-1,0 1-15,0 0 16,0-1 0,17 1-16,-17 0 15,0-1-15,18-17 0,17 18 16,-17-18-16,17 0 15,-17 0-15,-1-18 16,1 18-16</inkml:trace>
  <inkml:trace contextRef="#ctx0" brushRef="#br0" timeOffset="9726.2035">10724 3510 0,'36'35'16,"-19"1"-16,1-1 0,0 18 16,-18-18-16,0-17 15,0 35 1,0-18-16,-18 0 0</inkml:trace>
  <inkml:trace contextRef="#ctx0" brushRef="#br0" timeOffset="10004.3838">11130 3828 0,'35'0'16,"1"0"-16,17-18 16,-36 18-16,19 0 15,-19 0-15</inkml:trace>
  <inkml:trace contextRef="#ctx0" brushRef="#br0" timeOffset="10140.0157">11113 3969 0,'35'0'16,"18"0"-1,0-18 1,-36 18-16</inkml:trace>
  <inkml:trace contextRef="#ctx0" brushRef="#br0" timeOffset="10783.4188">11994 3792 0,'-17'-17'16,"-1"-1"-1,-35 18 1,18 18-16,-36 35 16,36-18-16,18 18 0,-19 17 15,36-34-15,36 17 16,-19-36-16,36 19 16,-18-36-16,54 0 15,-72-18 1,36-17-16,-53-1 15,18 19-15,-18-1 0,-18-35 16,0 35 0,1 18-1,-1 0-15,18 36 16,18-19-16,17 19 16,-17-19-16,-1 1 15,19 0-15,-1-1 0,-17 1 16,34 17-16,-52-17 15,18-18-15</inkml:trace>
  <inkml:trace contextRef="#ctx0" brushRef="#br0" timeOffset="11009.9062">12224 3422 0,'0'18'0,"0"17"16,17 35-1,-17-34-15,36 52 16,-19-53-16,19 18 16,-19-18-16,36 1 15,-35-19-15,-1-17 16</inkml:trace>
  <inkml:trace contextRef="#ctx0" brushRef="#br0" timeOffset="11262.2968">12418 3545 0,'35'18'15,"-17"-18"1,-1 18-16,19-1 15,-36 1-15,17-18 16,-17 18-16,0-1 16,0 1-16,18 0 0,0-1 15,-1-17 1,1 0-16,-1 0 16,1 0-16,17 0 15,-17 0-15</inkml:trace>
  <inkml:trace contextRef="#ctx0" brushRef="#br0" timeOffset="11491.1683">12718 3404 0,'17'0'16,"36"36"-1,-18 17 1,36 70-16,-53-88 16,17 36-1,-35-54-15,0 36 16,-18-17-16,-17-19 16,0 1-16,17-18 15</inkml:trace>
  <inkml:trace contextRef="#ctx0" brushRef="#br0" timeOffset="12840.1065">10460 3616 0,'0'-18'31,"-18"18"-31,18-17 31,0-1 0,0 0-15,-17 18 0,-1 0 62,0 0 16,1 0-32,34 0-31,-34 0 32,17 18-63,-18-18 15,0 0 1,1 0 0,17-18 46,17 18-46,1 0-1,0 0 1,-1 0 0,1 0-1</inkml:trace>
  <inkml:trace contextRef="#ctx0" brushRef="#br0" timeOffset="13563.45">13212 3969 0,'17'0'16,"18"0"-1,18 0-15,-17 17 16,-19-17-16,1 0 0,0 0 16</inkml:trace>
  <inkml:trace contextRef="#ctx0" brushRef="#br0" timeOffset="14169.3078">13829 3828 0,'0'0'0,"-18"0"0,18 17 15,-17 1-15,17 35 16,0-18-16,17 0 15,19-17-15,-19 17 16,18-17-16,-17 0 16,17-18-16,-17 17 0,0-17 0,35-17 15,-53-1-15,17 0 16,-17-35-16,0 36 16,0-19-16,-17 1 15,17 53 1,0-1-1,17 19-15,1 17 0,17 35 16,0-35-16,1 35 16,-36-35-16,17-18 15,-17 0-15,-17 1 16,17-19-16,-36 1 16,1-18-16,0 0 15,0-18-15,-54-17 0,54 0 16,-35-18-16,34 18 15,-17-36 1,36 36-16</inkml:trace>
  <inkml:trace contextRef="#ctx0" brushRef="#br0" timeOffset="14432.4065">14182 3387 0,'0'53'16,"-18"-18"-16,36 53 15,-18-53 1,17 18-16,36 0 0,-35-18 15,35 1 1,-18-19-16,0-17 16</inkml:trace>
  <inkml:trace contextRef="#ctx0" brushRef="#br0" timeOffset="14687.2459">14429 3440 0,'53'0'16,"-18"17"-16,-18-17 15,1 0-15,-18 36 16,-18-1-16,18-18 16,-17 19-16,17-19 15,0 1 1,17 0-16,1-1 15,0-17-15,-1 0 0,1 0 16,0-17-16,17-1 16</inkml:trace>
  <inkml:trace contextRef="#ctx0" brushRef="#br0" timeOffset="14920.693">14711 3316 0,'53'0'15,"-36"18"-15,19-1 0,-1 36 16,18 18 0,-18-1-16,-35-52 15,0 17-15,0 1 0,-17-1 16,-1 0-1,0-17-15,1-1 0,-1 1 16,0-18-16</inkml:trace>
  <inkml:trace contextRef="#ctx0" brushRef="#br0" timeOffset="15727.1243">16475 3916 0,'17'0'31,"1"0"-15,0 0-16</inkml:trace>
  <inkml:trace contextRef="#ctx0" brushRef="#br0" timeOffset="15878.5625">16951 3969 0,'0'-18'0,"18"0"16,-1 1-1,1 17-15</inkml:trace>
  <inkml:trace contextRef="#ctx0" brushRef="#br0" timeOffset="16005.4105">17392 3969 0,'18'-18'0</inkml:trace>
  <inkml:trace contextRef="#ctx0" brushRef="#br0" timeOffset="16127.3313">17851 3951 0,'0'-18'15</inkml:trace>
  <inkml:trace contextRef="#ctx0" brushRef="#br0" timeOffset="25693.3667">1905 6191 0,'-18'-17'0,"-17"-1"15,0 18-15,0-18 16,-18 36 0,35 17-16,-17-17 15,-1 52-15,19-17 16,-1-17-16,18 69 16,18-34-1,35-18-15,0-35 16,-18-18-16,0 0 0,0-18 15,-17 0-15,17-17 16,1 0-16,-1-71 16,-17 53-16,-1 0 0,-17-70 15,0 52 1,0 1-16,-35-89 16,0 88-16,-18-88 15,17 107-15,-34-54 16,52 70-16,-17 1 15,17 35-15,18 71 16,0-18-16,36 88 16,-19-53-16,19-18 15,52 89 1,-53-88-16,53 52 16,-53-70-16,18 0 0,-17-18 15,34 36-15,-52-36 16,0-17-16,-1 17 15,-17-53 17,0-17-32</inkml:trace>
  <inkml:trace contextRef="#ctx0" brushRef="#br0" timeOffset="26515.8614">2452 5486 0,'-35'0'15,"17"-18"1,36 18 15,52 0-15,-17 0-16,0 0 0,-18 18 15,71-1-15,-71 1 16,1 17-16,-19-17 0,19 35 16,-36-36-16,-18 36 15,0-17-15,1 17 0,-54 52 16,36-34-1,-18 17-15,35-35 16,18 18-16,18-54 16,35 36-16,-18-53 15,53 18 1,-52-18-16,34-18 16,-35 1-16,1-1 15,-36 0-15,-18 18 16</inkml:trace>
  <inkml:trace contextRef="#ctx0" brushRef="#br0" timeOffset="26743.9495">2399 5891 0,'18'0'16,"-1"0"-16,18 0 0,54 0 16,-36-17-16,70 17 15,-52 0 1,-18 0-16,35 0 16,-35 0-16,-36 0 0,1 0 15</inkml:trace>
  <inkml:trace contextRef="#ctx0" brushRef="#br0" timeOffset="27761.1118">3810 5750 0,'18'0'31,"-1"0"-31,36 0 16,-18 0-16,1 0 15,-1 18-15,-17 17 16</inkml:trace>
  <inkml:trace contextRef="#ctx0" brushRef="#br0" timeOffset="27889.3179">3863 6068 0,'18'0'16,"34"0"-1,-16 0-15,17-18 16,-36 18-16</inkml:trace>
  <inkml:trace contextRef="#ctx0" brushRef="#br0" timeOffset="28417.4745">4427 5450 0,'18'0'31,"17"0"-31,36-17 16,-36-1-16,53 1 15,-52-1-15,-19 18 16,19 0-16,-36-18 15,0 36-15,-18-18 16</inkml:trace>
  <inkml:trace contextRef="#ctx0" brushRef="#br0" timeOffset="28645.6421">4445 5503 0,'35'89'0,"-17"-54"15,17 88-15,-17 18 16,-18-52-16,17-19 16,-17 1-16,18 35 15,0-54-15,-1-16 0,1-19 16,17 19 0,1-19-16,-1-17 0,-17 0 15,34-17-15,-16-1 16,-19 18-16,-17-18 15</inkml:trace>
  <inkml:trace contextRef="#ctx0" brushRef="#br0" timeOffset="29201.2913">5239 5980 0,'-53'0'16,"0"35"-1,18 0 1,-1 36-16,36-36 16,0 18-16,18-18 15,17 0-15,1-17 16,-1 0-16,0-18 0,0 0 16,1-18-16,17-35 15,-36 18-15,1 0 0,0-54 16,-18 54-1,-18-71-15,-17-17 16,17 70-16,-17-18 16,-1 18-16,-34-52 15,52 87-15,1 0 16,-1 1-16,0 17 0,18 53 16,0 0-16,0-1 15,18 1-15,52 88 16,-34-70-16,-1-18 15,0 0-15,36 35 16,-18-53-16,-18-17 0,18 17 16,-18-17-16,-17-18 15</inkml:trace>
  <inkml:trace contextRef="#ctx0" brushRef="#br0" timeOffset="29743.9963">5680 5856 0,'17'0'16,"1"0"-1,0 0-15,17 0 0,35 18 16,-52-18-16,0 35 16,-18-17-1,0 17-15,-18 0 16,-17 18-16,17-18 15,1 18 1,17-35-16,0 17 0,0-17 16,17 0-16,18-1 15,1 1-15,17-18 16,-36 0-16,1-18 0,17 18 16,-35-17-1</inkml:trace>
  <inkml:trace contextRef="#ctx0" brushRef="#br0" timeOffset="29879.7043">5697 6085 0,'53'0'15,"-35"18"-15,70-18 16,-53 0 0,54-18-16,-54 18 15,18-17-15</inkml:trace>
  <inkml:trace contextRef="#ctx0" brushRef="#br0" timeOffset="30197.4294">5997 5345 0,'0'105'15,"0"-16"1,18-54-1,0 0-15,17 36 16,-18-54-16,19 19 16,-19-19-16,36-17 15</inkml:trace>
  <inkml:trace contextRef="#ctx0" brushRef="#br0" timeOffset="30358.0254">6209 5539 0,'0'17'0,"0"36"15,18-53 1,17 35-16,-18-35 16,1 0-16</inkml:trace>
  <inkml:trace contextRef="#ctx0" brushRef="#br0" timeOffset="30576.3189">6385 5309 0,'53'36'15,"0"34"-15,0 1 16,-53-36-16,18 18 15,-18 0 1,-18-18-16,-17 0 16,17-17-16,0-18 0,18 18 15</inkml:trace>
  <inkml:trace contextRef="#ctx0" brushRef="#br0" timeOffset="31454.5932">7391 5980 0,'0'-18'16,"0"0"0,0 1-1,-18-1-15,0 0 16,-17 18-16,0 18 15,0 0-15,-18 17 16,35 0-16,0 1 0,18-19 16,0 36-16,18-35 15,17 17-15,-17-17 16,17-18-16,18-18 16,-18 18-16,1-18 15,-19 1-15,1-19 0,0 19 16,-1-18-16,1-1 0,-18-52 15,0 53-15,0-71 16,0 53-16,-53-53 16,35 53-1,-17-17-15,17 52 16,-17 0-16,18 18 16,-1 36-1,18-1-15,18 53 0,-1-35 16,18 53-1,-17-53-15,53 53 16,-36-71-16,35 36 16,-34-54-16,-1 1 0,0 17 15</inkml:trace>
  <inkml:trace contextRef="#ctx0" brushRef="#br0" timeOffset="31728.7321">7761 5891 0,'35'0'15,"36"0"1,-53 0-16,35 18 16,-53 0-1,0-1-15,0 19 0,-18-1 16,0 18-1,18-18 1,0-17-16,18-1 16,17 1-1,-17-18-15,-1 0 16,-17-18-16</inkml:trace>
  <inkml:trace contextRef="#ctx0" brushRef="#br0" timeOffset="31862.2587">7761 6050 0,'18'0'16,"70"18"-1,-17-18-15,-1 0 16,-17-18 0</inkml:trace>
  <inkml:trace contextRef="#ctx0" brushRef="#br0" timeOffset="32075.9738">8043 5327 0,'0'71'16,"0"17"-1,18 0-15,17-18 16,1-52-16,34 17 16,-35-17-16,-17-18 15,17 0-15</inkml:trace>
  <inkml:trace contextRef="#ctx0" brushRef="#br0" timeOffset="32321.4723">8308 5433 0,'18'17'16,"-18"19"0,0-19-16,-18 36 0,0-17 15,1-19-15,17 1 16,17-1-16,1-17 15,0 18-15,52-36 16,-17 1 0,-35 17-16,17-18 15</inkml:trace>
  <inkml:trace contextRef="#ctx0" brushRef="#br0" timeOffset="32526.5005">8502 5309 0,'35'53'15,"18"0"-15,-35-18 16,-1 1-16,1 34 16,-18-34-16,0-19 0,-18 54 15,-34-18 1,34-18-16,-17 0 15</inkml:trace>
  <inkml:trace contextRef="#ctx0" brushRef="#br0" timeOffset="32755.9172">8908 5927 0,'17'0'16,"1"0"-16,0 0 15,-1 0-15,1 0 0</inkml:trace>
  <inkml:trace contextRef="#ctx0" brushRef="#br0" timeOffset="32913.0503">9278 5891 0,'18'0'15,"-1"0"1,1 0-1,17 0-15</inkml:trace>
  <inkml:trace contextRef="#ctx0" brushRef="#br0" timeOffset="33032.5628">9525 5874 0,'18'0'15,"-1"0"-15,1 0 0,-36 0 31</inkml:trace>
  <inkml:trace contextRef="#ctx0" brushRef="#br0" timeOffset="33566.2231">8361 5415 0,'0'-17'31,"-18"17"-15,1 0 0,17-18-16,-18 18 15,0 0-15,1 0 16,-1 0-1,18 18 1</inkml:trace>
  <inkml:trace contextRef="#ctx0" brushRef="#br0" timeOffset="34567.2229">10019 5750 0,'-35'-17'0,"17"17"15,-17 0-15,-1 17 16,1 19-16,18-1 16,-1 18-16,18-18 15,18 18 1,-1-35-16,1-18 0,35 17 16,-18-17-16,0 0 15,18-35 1,-35 0-16,-1 17 0,1-53 15,-18 36-15,0-18 0,-18-35 16,1 35 0,17 0-16,-18 0 0,-17-52 15,0 69-15,17 1 16,0 35-16,1 18 16,17 17-16,17 71 15,1-53 1,0 17-16,17-17 0,0 0 15,36 53-15,-36-71 16,18 0-16,17 18 16,-52-53-16,17 0 0</inkml:trace>
  <inkml:trace contextRef="#ctx0" brushRef="#br0" timeOffset="34874.9923">10354 5680 0,'35'0'15,"18"17"-15,-17 1 16,-1 17 0,-35-17-16,0 0 0,-18 17 15,18-18 1,-35 19-16,35-19 15,-18 1-15,18 0 16,0 17-16,18-17 16,17-1-16,-17 1 15,35-18 1,-36 0-16,19 18 16,-19-36-16,-17 0 15</inkml:trace>
  <inkml:trace contextRef="#ctx0" brushRef="#br0" timeOffset="35019.3775">10407 5874 0,'35'-18'16,"-17"18"-16,35 0 15,-18-18-15,18 1 16,-35 17-16</inkml:trace>
  <inkml:trace contextRef="#ctx0" brushRef="#br0" timeOffset="35442.3918">10495 5168 0,'0'18'0,"-17"17"16,34 18-1,-17-18-15,35 36 16,1-1-1,-1-17-15,36 0 16,-36-35 0,0-18-16,-17 0 15</inkml:trace>
  <inkml:trace contextRef="#ctx0" brushRef="#br0" timeOffset="35886.663">10760 5398 0,'0'70'15,"0"-35"-15,17-17 16,1-53 15,0-1-15,-1-16-16,19 16 15,-19 1 1,1 17-16,-1 18 16,-17 36-16,0-1 15,0 0-15,0-17 16,18-1-16,-18 1 16,18-18-1,-1-18 1,1-17-1,0 0 1,-1 35-16,1-18 16,0 18-16,-18 18 0,17 0 15,-17 17 1,0-18-16,0 19 16,0-19-16,0 19 15,18-36-15</inkml:trace>
  <inkml:trace contextRef="#ctx0" brushRef="#br0" timeOffset="36086.8794">11183 5221 0,'18'53'0,"-18"-35"15,17 35-15,1-36 16,0 36-16,-1-35 16,-17-1-16,0 1 15,0 0-15,-17-1 16</inkml:trace>
  <inkml:trace contextRef="#ctx0" brushRef="#br0" timeOffset="36836.0741">11342 5151 0,'-18'-18'16,"36"18"15,-1 0-15,1-18-16,0 18 0,35 0 15,-18-17 1,0 17-16,-17-18 0,17 18 0,0-18 16,1 18-1,-19 0-15,1-17 16,-18 34-16,0 1 16,0 0-16,0 52 15,0-35-15,18 71 16,-1-35-16,1 70 15,-18-70-15,18 87 16,-1-87-16,1 70 16,-1-88-16,1 35 15,-18-53-15,18 18 16,-18-35-16,-18 0 16,0-18-1,1 0-15,-1 0 16,-35 0-16,36 0 15,-36-18-15,17 18 16,-17 0 0,18 0-16,-35 0 15,17 0-15,-35 18 16</inkml:trace>
  <inkml:trace contextRef="#ctx0" brushRef="#br0" timeOffset="41975.6878">7038 6544 0,'0'-18'16,"0"36"-1,0 17 1,18 36-1,-18-18-15,0-18 16,0 0-16,17 36 16,-17-36-16,18 0 0,-18-17 15,17 0 1,1-36 0</inkml:trace>
  <inkml:trace contextRef="#ctx0" brushRef="#br0" timeOffset="42175.0265">7320 6703 0,'35'35'15,"-17"0"-15,35 1 16,35-1-16,-70-35 15,17 18-15,0-1 0,1 1 16</inkml:trace>
  <inkml:trace contextRef="#ctx0" brushRef="#br0" timeOffset="42376.2483">7514 6703 0,'-35'17'16,"17"19"-16,-17-1 15,35 0-15,-18 1 16,18-19-16,0 18 16,0-17-16,18-18 15</inkml:trace>
  <inkml:trace contextRef="#ctx0" brushRef="#br0" timeOffset="42859.3978">7849 6738 0,'0'53'16,"0"0"0,18-18-1,-18-17-15,0-1 0,18-17 0,-1 0 16,-17-17-16,18-1 16,-18 1-16,18-36 15,-18 17-15,17-17 16,-17 36-16,18-1 15,-18 1-15,17 17 16,1 17-16,0 36 16,-18-35-1,17 17-15,1 0 16,-18-17-16,18 0 0,-1-18 16,1 0-1,0-18 1,-18 0-16,52-17 15,-34 17-15,17 18 16,-17 0-16,17 18 16,-35 0-16,18 52 15,-18-35-15,0 18 16,18-35-16,-18 17 16</inkml:trace>
  <inkml:trace contextRef="#ctx0" brushRef="#br0" timeOffset="55501.474">1993 7779 0,'-17'-36'16,"17"19"-1,0 34 1,0 1 0,0 35-16,17 0 0,-17 18 15,0-1-15,0 18 0,-17 89 16,17-107-16,0-17 16,0 35-16,0-70 15,0 0-15,-18-54 16,18-34-1,0 17-15,18-53 16,-18 53 0,17 0-16,-17-17 0,18-1 15,17-88-15,-17 89 16,-1 17-16,1 0 0,17-18 16,-17 71-1,0 0-15,-1 0 0,1 0 16,17 89-16,-17-37 15,-1 90-15,19-1 16,-36-53-16,35 53 16,-35-88-1,18 53-15,-1-53 16,-17 17-16,0-34 16,0-1-16,0-18 15</inkml:trace>
  <inkml:trace contextRef="#ctx0" brushRef="#br0" timeOffset="55673.4452">2028 8184 0,'53'0'15,"-35"0"-15,53 0 16,-36 0-16,35-17 15,-34 17-15,-1 0 16</inkml:trace>
  <inkml:trace contextRef="#ctx0" brushRef="#br0" timeOffset="55901.8994">2734 8061 0,'18'0'16,"35"0"0,-18 0-1,0 0-15,0 0 16,-17 0-16,0 0 0</inkml:trace>
  <inkml:trace contextRef="#ctx0" brushRef="#br0" timeOffset="56016.8973">2787 8202 0,'18'35'16,"-18"-17"-16,53-18 15,-18 0-15,-18 0 16,19 0-16,-19 0 0</inkml:trace>
  <inkml:trace contextRef="#ctx0" brushRef="#br0" timeOffset="56528.7692">3528 7655 0,'-18'0'16,"18"-17"-16,18 17 15,35 0 1,-18 0 0,18 0-16,53 0 0,-71-18 15,53 18 1,-70 0-16,17-18 15</inkml:trace>
  <inkml:trace contextRef="#ctx0" brushRef="#br0" timeOffset="56823.8456">3563 7673 0,'18'18'31,"-1"-1"-15,1 18-16,0 1 16,-1 17-16,-17 70 15,18-35-15,-18-17 0,0 17 16,0 53 0,0-70-16,18 35 0,-18-71 15,52 35 1,-34-70-16,53 18 15,-36-18-15,35 0 16,-34-18-16,34 18 16,-34 0-16,-19 0 0,1 0 15</inkml:trace>
  <inkml:trace contextRef="#ctx0" brushRef="#br0" timeOffset="58086.7775">4657 8220 0,'0'-36'16,"-18"19"-16,18-1 0,-18 1 16,1-1-16,-1 18 0,18-18 0,-18 1 15,-17 17 1,18 0-16,-19 17 0,19 19 16,-19-1-16,19 0 15,-1 18-15,0-18 0,18 18 16,0-18-16,0 1 0,18 17 15,0-36-15,35 1 16,-18-18-16,0 0 16,18-35-16,-18-1 15,-17-17-15,-18 36 16,0-36-16,0 35 16,-18-17-1,1 35-15,17 18 16,0 17-1,0-17-15,35 34 16,-17-34-16,52 17 16,-34-35-16,16 18 15,-34-18-15,0 0 16</inkml:trace>
  <inkml:trace contextRef="#ctx0" brushRef="#br0" timeOffset="58425.4209">4904 7602 0,'-18'0'16,"0"-17"-1,1 34 1,17 1-16,-18 53 16,18-36-16,0 0 0,35 36 15,-17-36-15,17 18 16,1-35-16,-1-1 15,-18-17 1,19 0-16</inkml:trace>
  <inkml:trace contextRef="#ctx0" brushRef="#br0" timeOffset="58598.3157">5115 7708 0,'0'35'16,"0"-17"-16,0 0 0,18 17 16,-18-17-16,35 17 15,-35-17-15,18-1 16,-1-17-16</inkml:trace>
  <inkml:trace contextRef="#ctx0" brushRef="#br0" timeOffset="58787.633">5292 7620 0,'17'35'16,"19"1"0,-19-1-16,1 0 15,0 0-15,-18 18 16,-18-17-1,0-1-15,1-17 0</inkml:trace>
  <inkml:trace contextRef="#ctx0" brushRef="#br0" timeOffset="59233.4048">5838 8255 0,'0'-18'16,"18"18"-1,0-17 1,-1 17-16,1 0 16</inkml:trace>
  <inkml:trace contextRef="#ctx0" brushRef="#br0" timeOffset="59376.2862">6121 8220 0,'17'0'16,"1"0"-1,0 0-15</inkml:trace>
  <inkml:trace contextRef="#ctx0" brushRef="#br0" timeOffset="59504.3623">6368 8255 0,'17'0'0,"1"-18"15</inkml:trace>
  <inkml:trace contextRef="#ctx0" brushRef="#br0" timeOffset="59621.1365">6579 8220 0,'18'-18'16</inkml:trace>
  <inkml:trace contextRef="#ctx0" brushRef="#br0" timeOffset="60288.494">7479 8132 0,'-18'-36'16,"18"19"-1,-53-1-15,18-17 16,0 35-16,0 0 0,-18 35 15,-18 36 1,36-36-16,17 18 16,0 35-16,18-18 15,18-52-15,53 17 16,-36-17-16,53-18 16,-35-18-16,0-35 15,-18 36-15,-17-54 16,-18 36-1,0-36-15,-18 36 16,-17-18-16,17 36 16,1 17-1,-1 0-15,18 17 16,0 19-16,0-19 0,18 54 16,-1-36-16,54 18 15,-18-35-15,35 17 16,-53-35-16,18 17 15,-35-17-15,-1 0 16</inkml:trace>
  <inkml:trace contextRef="#ctx0" brushRef="#br0" timeOffset="60551.2441">7585 7549 0,'-18'53'16,"18"-35"0,0 17-16,0-17 0,18 52 15,-1-52-15,36 53 16,-17-54-16,16 19 15,-34-19-15,35-17 16</inkml:trace>
  <inkml:trace contextRef="#ctx0" brushRef="#br0" timeOffset="60944.3416">7814 7743 0,'0'36'15,"0"-1"1,0 0-16,18-17 16,-1-36-1,-17-17 1,18 0 0,-18-18-1,18 35-15,-18 1 16,17 17-16,1 0 15,-18 17 1,0 1-16,18-1 16,-1-17 15,-17-17-15,18 17-1,-1 17-15,1 1 16,17 0-16,-17-1 15,0 19-15,-18-19 16,0 1 0,0 0-16</inkml:trace>
  <inkml:trace contextRef="#ctx0" brushRef="#br0" timeOffset="61149.5514">8237 7638 0,'0'17'0,"36"36"16,-19-35-16,1 35 16,0-18-1,-18 0-15,17-17 16,-17 17-16</inkml:trace>
  <inkml:trace contextRef="#ctx0" brushRef="#br0" timeOffset="61696.8799">8467 7532 0,'0'-18'15,"17"18"-15,19 0 16,-1 0-16,0 0 16,-17 0-1,-1-17-15,19 17 16,-19 17-16,1 1 16,-18-1-16,18 72 15,-1-54-15,-17 35 16,18-17-16,0 89 15,-1-90-15,1 90 16,-1-72-16,1 54 16,0-72-16,-18 37 15,0-54-15,0 18 16,0-35 0,-36-1-16,19-17 15,-18 0-15,-1 0 16,-17-35-16,18 17 15,0 1 1,0-1-16,17 18 0</inkml:trace>
  <inkml:trace contextRef="#ctx0" brushRef="#br0" timeOffset="61840.8326">9278 8396 0,'-18'-18'16</inkml:trace>
  <inkml:trace contextRef="#ctx0" brushRef="#br0" timeOffset="63513.999">11183 7602 0,'18'0'16,"-18"18"-1,17-18 1,19 18-16,17 35 16,-18-36-16,35 36 15,-34-35-15,34 35 16,-35-18-16,-17-17 16,17 17-16,-17-17 0,17 34 15,-17-52-15,0 18 16</inkml:trace>
  <inkml:trace contextRef="#ctx0" brushRef="#br0" timeOffset="63811.23">11994 7708 0,'-17'0'16,"-1"0"-16,1 0 0,-19 18 15,1-1 1,-18 36-16,18-35 16,17 17-16,-35 18 15,36-17-15,-1 34 16,18-35-16,0 54 16,0-54-16,18 53 15,-18-53-15,17 36 16,-17-36-16,0 36 15,0-54-15,0 36 16,0-35 0</inkml:trace>
  <inkml:trace contextRef="#ctx0" brushRef="#br0" timeOffset="64659.113">12347 8008 0,'18'0'32,"17"-18"-32,0 18 15,18 0 1,-17 0-16,-1 0 15,-17 0-15</inkml:trace>
  <inkml:trace contextRef="#ctx0" brushRef="#br0" timeOffset="64787.5296">12383 8184 0,'70'0'16,"1"0"-1,-36-17-15,0 17 0,-17 0 0</inkml:trace>
  <inkml:trace contextRef="#ctx0" brushRef="#br0" timeOffset="65222.5128">13053 7549 0,'17'0'0,"1"0"16,53-17-16,-36-1 16,18 1-16,35 17 15,-53 0-15,18 0 16</inkml:trace>
  <inkml:trace contextRef="#ctx0" brushRef="#br0" timeOffset="65465.301">13070 7673 0,'0'18'16,"18"70"-16,-18-53 16,18 89-16,-18-72 15,17 72 1,-17-71-16,36 53 15,-19-71-15,36 35 16,-35-52-16,35 17 16,-36-35-16,19 0 15,-19 0-15,1 0 16</inkml:trace>
  <inkml:trace contextRef="#ctx0" brushRef="#br0" timeOffset="65955.996">13758 8043 0,'0'36'31,"0"-19"-31,0 54 16,0-36-16,0 0 15,18 1-15,0-19 0,-1 1 16,1 0-16,17-1 16,-17 1-16,17-36 15,-17 18-15,-18-17 0,17-19 16,-17 1-1,0 17-15,0 1 0,0-1 16,18 18-16,-18 18 16,18 52-16,-1-34 15,36 69-15,-35-52 16,17 53-16,-17-53 16,-18 35-1,0-52-15,-36-1 16,19-18-16,-36 1 15,18-18-15,-36-35 16,36 0-16,-18-18 16,35 17-16,1-17 15,-19-52-15</inkml:trace>
  <inkml:trace contextRef="#ctx0" brushRef="#br0" timeOffset="66283.2064">14129 7426 0,'0'-18'16,"0"36"0,0 17-1,0-17-15,0 17 0,0 36 16,17-36-16,-17 0 16,18 1-16,0-19 0,17 18 15,-17-17-15,17 0 16,-17-18-16,-1 0 15</inkml:trace>
  <inkml:trace contextRef="#ctx0" brushRef="#br0" timeOffset="66494.9334">14393 7602 0,'0'18'0,"18"17"16,0-17-1,-18 0-15,17-1 0,1 1 16,-18-1-16,18-17 16,-1 0-16</inkml:trace>
  <inkml:trace contextRef="#ctx0" brushRef="#br0" timeOffset="66707.5101">14552 7408 0,'0'0'0,"18"18"0,17 35 15,0-18-15,-17-17 16,0 17-16,-18 0 0,17 1 15,-17-1-15,0 0 0,0 18 16,-17-35-16,-1 35 16,0-53-16,-17 17 15,17 1-15</inkml:trace>
  <inkml:trace contextRef="#ctx0" brushRef="#br0" timeOffset="67062.1209">15240 8096 0,'18'0'16,"-1"0"-1,1 0 1,0 0 0</inkml:trace>
  <inkml:trace contextRef="#ctx0" brushRef="#br0" timeOffset="67196.0671">15558 8096 0,'17'-17'32,"1"17"-32,-1 0 15</inkml:trace>
  <inkml:trace contextRef="#ctx0" brushRef="#br0" timeOffset="67335.9276">15804 8096 0,'0'-17'0,"18"17"16,0 0-1,-1-18-15</inkml:trace>
  <inkml:trace contextRef="#ctx0" brushRef="#br0" timeOffset="68015.0971">16457 7902 0,'-18'0'15,"18"36"1,0-19-16,0 36 16,0-18-16,36 18 15,-19-35-15,19 0 16,-19-1-16,19-17 0,-1 18 15,18-36-15,-36 18 16,19-35 0,-36 17-16,0-17 0,0 0 15,0 17-15,-18 0 16,18 36 0,0 53-1,0-18-15,18-1 0,17 54 16,-35-53-16,18-18 15,-1 54 1,-17-19 0,-17-52-16,-19 17 0,-17-35 15,18 0-15,0 0 16,0-17-16,-1-1 0,-34-35 16,34 18-16,-16-18 15,34 17 1,-17-16-16</inkml:trace>
  <inkml:trace contextRef="#ctx0" brushRef="#br0" timeOffset="68292.5657">16775 7408 0,'-18'18'15,"18"0"-15,-18-1 0,18 54 16,0-36-16,0 0 0,18 36 16,0-36-1,17 18-15,0-18 0,0-17 16,-17 0-1,0-18-15,-1 0 16</inkml:trace>
  <inkml:trace contextRef="#ctx0" brushRef="#br0" timeOffset="68731.4837">16969 7602 0,'0'89'15,"0"-54"-15,0 18 16,17-36-16,-17 1 0,18-36 31,0-17-15,-18 0-16,17-18 16,1 18-16,-18-1 15,17 19 1,-17 34-1,0 36 1,0-35 0,0 0-1,0-1-15,36-17 16,-19 0 0,1-17-16,0-1 15,17-17 1,-17 35-1,17 0 1,-18 35-16,1 0 16,0-17-16,-1 17 15,1-17 1,-18-1 0</inkml:trace>
  <inkml:trace contextRef="#ctx0" brushRef="#br0" timeOffset="68931.7184">17463 7532 0,'35'35'16,"-18"0"-1,1 1-15,-18-19 0,18 36 16,-18 0-1,0-18-15,-18-17 16,18 0-16,-18-1 0</inkml:trace>
  <inkml:trace contextRef="#ctx0" brushRef="#br0" timeOffset="69464.2644">17604 7391 0,'17'-18'16,"1"18"-16,0 0 16,34-18-16,1 18 15,-35-17-15,0 17 16,17 0 0,-17 0-16,-1 17 0,-17 19 15,18-19-15,-18 19 16,17 34-16,-17-17 15,18 53-15,-18-36 16,18 89-16,-18-88 16,17 88-1,-17-89-15,0 71 16,0-70-16,0 35 16,0-53-16,0 35 15,0-71-15,-17 19 16,-1-36-16,0 0 15,1 0-15,-18-36 16,-1 19-16,-17-36 16,36 35-16,-54-17 15,18 35-15</inkml:trace>
  <inkml:trace contextRef="#ctx0" brushRef="#br0" timeOffset="76173.9356">2117 9772 0,'-18'0'16,"0"0"-16,1 0 16,-1 0-16,0 0 15,1 18-15,-18 17 16,17-17-16,0 17 0,1 18 16,-1-18-16,0 0 0,18 1 15,0-1-15,0-18 16,0 36-16,0-35 15,53 0-15,-35-18 16,17-18-16,0 0 16,1-35-16,-19 18 15,19-35-15,-19 17 16,1-53 0,-18 53-16,0-71 15,-18 72-15,1-72 16,-19 54-16,1-36 15,17 53-15,-17 18 16,35 17-16,-17 18 0,-1 18 16,36 87-1,-18-34-15,17-1 16,36 89-16,-18-88 16,1-1-16,17 36 15,-18-53-15,0 0 16,-17-18-16,-1 1 0,1-19 15,0 1-15,-1-1 0,1-17 16</inkml:trace>
  <inkml:trace contextRef="#ctx0" brushRef="#br0" timeOffset="76551.0319">2364 9402 0,'17'-18'15,"1"18"1,0 0-16,17 0 0,53 0 16,-53 18-16,36-1 15,-36 1 1,0 35-16,-17-18 15,0 0-15,-18 1 0,-18 16 16,-17 19-16,17-18 16,-35 18-1,36-36-15,-1 18 16,18-18-16,18 18 16,-1-35-16,36-1 15,0 1-15,-18-18 16,1 0-16,-1 0 0,0 0 15,-17 0-15,-1-18 16,-34 1-16</inkml:trace>
  <inkml:trace contextRef="#ctx0" brushRef="#br0" timeOffset="76723.0477">2452 9701 0,'35'0'0,"18"18"16,-18-36-16,53 1 16,-35 17-16,-17 0 15,-1 0-15,0-18 16,-17 18-16,0 0 16</inkml:trace>
  <inkml:trace contextRef="#ctx0" brushRef="#br0" timeOffset="77061.7987">3263 9631 0,'18'0'31,"35"0"-31,-18 0 16,0 0-16,-17 0 15,17 0-15,18 0 16,-35 0-16,-1 0 0,-17 17 16</inkml:trace>
  <inkml:trace contextRef="#ctx0" brushRef="#br0" timeOffset="77208.4359">3404 9825 0,'71'0'16,"-1"0"0,-34 0-16,-1 0 15</inkml:trace>
  <inkml:trace contextRef="#ctx0" brushRef="#br0" timeOffset="78713.4264">4498 9419 0,'0'35'15,"18"36"1,-18-18-16,0 70 15,0-70 1,0 18-16,0 35 16,-18-71-16,18 36 15,0-54-15,-18 18 16,18-70 0,18-18-1,-18 0-15,0-52 16,18 52-16,-1-71 15,-17 54-15,18-54 16,-1 71-16,1-17 16,0 52-16,-1-17 15,1 35 1,0 17-16,-1 19 0,1-1 16,0 0-16,-1 18 15,1 53-15,0-36 16,-18 54-16,17-71 15,1 53-15,-1-53 16,1 0 0,-18-18-16,18-18 15,-18 1-15,0-36 16</inkml:trace>
  <inkml:trace contextRef="#ctx0" brushRef="#br0" timeOffset="78862.6386">4568 9807 0,'18'0'15,"35"0"1,0 0-16,-35 0 16,35 0-16</inkml:trace>
  <inkml:trace contextRef="#ctx0" brushRef="#br0" timeOffset="79369.7067">5151 9719 0,'-18'0'16,"36"0"15,17 0-15,35 0-16,-34 0 15,-19 0-15,19 0 0,-1 0 16,18 0-16,-36 0 16,1 0-16,-18 18 15</inkml:trace>
  <inkml:trace contextRef="#ctx0" brushRef="#br0" timeOffset="79736.7161">5786 9384 0,'17'0'15,"1"0"1,-1 0-16,19 18 15,-1-1-15,36 18 16,-36-17-16,53 17 16,-53-17-16,36 0 15,-36-1-15,0 1 16,-35 0-16,18-18 16</inkml:trace>
  <inkml:trace contextRef="#ctx0" brushRef="#br0" timeOffset="80020.7141">6438 9331 0,'-17'0'15,"-1"0"-15,0 18 16,1-1-16,-1 1 0,18 0 15,-18 34 1,1-34-16,17 53 16,-18-54-16,18 54 15,0-36-15,18 53 16,-1-35-16,-17-17 16,18 16-16,0-16 0,-1-1 15,1 0-15,0 1 0,-18 16 16,0-16-16</inkml:trace>
  <inkml:trace contextRef="#ctx0" brushRef="#br0" timeOffset="81098.0861">7514 9648 0,'18'0'16,"17"0"0,0 0-16,36 0 15,-53 0-15,-1 18 16,18-18-16</inkml:trace>
  <inkml:trace contextRef="#ctx0" brushRef="#br0" timeOffset="81228.2666">7585 9878 0,'17'0'0,"1"0"15,17 0-15,-17-18 0,52 1 16,-52-1-16,17 0 16</inkml:trace>
  <inkml:trace contextRef="#ctx0" brushRef="#br0" timeOffset="81677.3843">8590 9208 0,'-17'0'0,"-1"0"16,36 0 0,34 0-16,-16-18 15,70 0 1,-71 18-16,53-17 15,-53 17-15,-17 0 16</inkml:trace>
  <inkml:trace contextRef="#ctx0" brushRef="#br0" timeOffset="81927.7386">8537 9260 0,'18'36'16,"0"34"-16,-18-17 16,35 106-1,-18-106-15,-17 17 16,0-17-16,18 18 0,0 17 16,35 0-1,-36-52-15,19-19 0,-1 1 16,35-1-16,-34-17 15,34 0-15,-52 0 16,-1 0-16</inkml:trace>
  <inkml:trace contextRef="#ctx0" brushRef="#br0" timeOffset="82562.2527">9437 9666 0,'-18'0'15,"-17"-18"-15,0 18 16,-1 36 0,19-19-16,-1 36 15,0-17-15,18 17 16,0-36 0,0 1-16,36 17 15,-19-17-15,36-18 16,-35 0-16,35-18 15,-36 0-15,19-17 16,-36 0-16,17-18 16,-17 35-16,-17-17 15,17 17-15,0 36 32,17 17-17,-17 1-15,53-1 16,-35-17-16,17-1 15,-17-17-15,-1 18 0,19-18 16,-1 17-16,-17-17 16</inkml:trace>
  <inkml:trace contextRef="#ctx0" brushRef="#br0" timeOffset="82950.3663">9648 9155 0,'-17'0'0,"-1"17"16,1-17 0,17 53-16,0-18 15,0 1-15,0-1 16,0 0-16,0 1 0,17-1 15,1-18-15,-1 19 0,1-19 0,17 1 16,-17 0 0,0-18-16,17 0 15,-35-18-15</inkml:trace>
  <inkml:trace contextRef="#ctx0" brushRef="#br0" timeOffset="83123.1803">9790 9331 0,'0'35'16,"0"-17"-16,17 17 16,-17-17-1,18-1-15,-18 1 0,0 0 0,18-1 16,-18 1 0,17-18-16,1 0 15</inkml:trace>
  <inkml:trace contextRef="#ctx0" brushRef="#br0" timeOffset="83356.3903">9878 9172 0,'35'18'15,"0"35"1,-17-18-16,35 18 16,-35-18-16,-1 1 0,1-19 15,-18 36 1,0-35-16,0-1 0,-18 19 0,18-19 16</inkml:trace>
  <inkml:trace contextRef="#ctx0" brushRef="#br0" timeOffset="83562.1905">10213 9701 0,'35'0'16,"0"0"0,-17-17-16</inkml:trace>
  <inkml:trace contextRef="#ctx0" brushRef="#br0" timeOffset="84034.4197">10478 9648 0,'0'53'16,"17"0"-1,1-35-15,17 17 16,0-17-16,-17 0 0,35-18 15,-35-18 1,17 0 0,-35 1-16,0-1 0,17 0 15,-17 1-15,0-19 16,0 19-16,0 34 31,18 36-31,-18-17 16,35 52-16,-35-53 15,18 18-15,0-18 0,-1 36 16,1-36-16,-18 18 16,-18-35-1,1-1-15,-19 1 16,19-18-16,-36-18 16,18 18-16,-18-35 15,17 17-15,1-17 16,17 17-16,18-17 15,-35 0-15</inkml:trace>
  <inkml:trace contextRef="#ctx0" brushRef="#br0" timeOffset="84424.5076">10830 9208 0,'0'17'31,"0"18"-31,0 18 16,0-35-16,0 35 15,18-18-15,17 0 16,-17-17-16,17-18 15,-17 18-15,17-18 16,-35-18-16</inkml:trace>
  <inkml:trace contextRef="#ctx0" brushRef="#br0" timeOffset="84591.279">11042 9384 0,'0'35'15,"18"0"1,-1-17 0,-17 0-16,18-1 15,0-17-15</inkml:trace>
  <inkml:trace contextRef="#ctx0" brushRef="#br0" timeOffset="84780.4273">11218 9208 0,'36'70'16,"-1"-35"-16,-17 1 16,-1-1-16,1 0 0,-18 18 15,0-18 1,-18 36-16,-17-36 15,17 0-15</inkml:trace>
  <inkml:trace contextRef="#ctx0" brushRef="#br0" timeOffset="86137.3067">13282 9684 0,'-18'-18'15,"-17"18"1,35-18-16,-53 18 16,36 0-16,-36 36 15,35-19-15,-17 54 16,17-36-16,18 36 15,0-36-15,35 18 16,-17-35-16,35 17 16,-18-35-16,36-18 15,-36 1 1,18-19-16,-53 1 16,18 0-16,-18 0 0,0-18 15,0 17-15,-18-17 16,0 36-16,1-1 15,-1 36 1,18 17 0,0-17-16,0 17 15,18 0-15,17 18 16,-17-35-16,17 35 16,-17-36-16,17 1 15,-18 0-15,-17-36 16</inkml:trace>
  <inkml:trace contextRef="#ctx0" brushRef="#br0" timeOffset="86410.3685">13494 9208 0,'-18'35'16,"18"0"-1,0 18-15,18-18 16,-18 1-16,17-19 0,1 18 16,17 1-1,-17-19 1,0-17-16,-1-17 15,-17-1-15</inkml:trace>
  <inkml:trace contextRef="#ctx0" brushRef="#br0" timeOffset="86615.4587">13635 9296 0,'18'0'16,"-1"0"-1,1 17-15,-1-17 16,1 18-16,-18 0 15,-18 35-15,18-36 16,-17 18 0,-1-35-16,18 18 15,0 0-15,35-18 16,1 0 0,-19 0-16,1 0 0</inkml:trace>
  <inkml:trace contextRef="#ctx0" brushRef="#br0" timeOffset="86826.2947">13899 9190 0,'18'35'15,"0"-17"-15,-18 17 0,35 18 16,-17-18-16,-1 18 15,-17-35 1,0 17-16,-17 0 16,17-17-16,-18 17 15,0-35-15</inkml:trace>
  <inkml:trace contextRef="#ctx0" brushRef="#br0" timeOffset="87015.5616">14111 9719 0,'0'18'16,"18"-18"0,-1 0-16,36 0 15,-17 0 1,-19 0-16,1 0 0</inkml:trace>
  <inkml:trace contextRef="#ctx0" brushRef="#br0" timeOffset="87465.9936">14482 9648 0,'0'18'15,"0"0"-15,0 35 16,17-18-16,18 0 16,-17-17-16,35 17 15,-35-17-15,17-18 16,-17 0 0,17-18-16,-35 1 15,17-36 1,-17 35-16,0-17 15,0 17-15,18 18 16,-18 18 0,18 17-16,17 18 15,-17-18-15,-1 53 16,1-52-16,0 34 16,-18-52-16,-18 17 15,0-17-15,-17-1 16,0-34-1,-1-1-15,19 0 16,-1 1-16,-35-36 16,36 35-16,-1-35 15,0 18-15,18 0 16</inkml:trace>
  <inkml:trace contextRef="#ctx0" brushRef="#br0" timeOffset="87688.3387">14852 9278 0,'0'-18'0,"0"36"16,-18 35-1,18-35-15,0 52 16,18-35-16,-18-17 0,18 0 15,-1-1-15,1 1 16,0 0-16,-1-18 0,18 0 16,-17 0-16</inkml:trace>
  <inkml:trace contextRef="#ctx0" brushRef="#br0" timeOffset="87912.8921">15064 9366 0,'0'18'16,"17"0"-16,-17 17 15,-17-35-15,17 17 16,0 19-16,-18-36 16,18 17-16,18-17 15,-1 0 1,1 0-16,0 0 15,-1 0-15</inkml:trace>
  <inkml:trace contextRef="#ctx0" brushRef="#br0" timeOffset="88139.2693">15169 9208 0,'36'52'0,"17"1"16,-18 0-1,-17-17 1,-18-1-16,0-18 0,0 1 16,0 0-16,-18-1 0,0 1 15,-17 17-15,0-17 16</inkml:trace>
  <inkml:trace contextRef="#ctx0" brushRef="#br0" timeOffset="88528.7467">16228 9737 0,'35'-18'15,"-17"18"1,-1 0-16</inkml:trace>
  <inkml:trace contextRef="#ctx0" brushRef="#br0" timeOffset="88685.1785">16669 9701 0,'17'0'16,"1"0"0,0 0-16</inkml:trace>
  <inkml:trace contextRef="#ctx0" brushRef="#br0" timeOffset="88829.6018">16986 9772 0,'18'0'0,"0"-18"15</inkml:trace>
  <inkml:trace contextRef="#ctx0" brushRef="#br0" timeOffset="88951.2654">17198 9772 0,'18'0'16,"-1"-18"-1</inkml:trace>
  <inkml:trace contextRef="#ctx0" brushRef="#br0" timeOffset="89468.139">17410 9331 0,'35'0'15,"-17"0"-15,52 0 16,-35 18-16,1-18 0,17 0 15,17 17 1,-52-17-16,17 0 0,0 0 16,-35 18 15,0 35-15,0-18-1,0 0-15,0 1 0,18 34 16,-18-35-16,0 1 15,0 52-15,0-35 16,18 35-16,-18-53 16,0 1-16,0-1 0,0 53 15,17-35 1,-17-35-16,0 17 16,0-17-16,-17-18 15,-1 0 1,0 0-1,-35-18 1,36 18-16,-19-18 0,-52 18 16,53 0-16,-71 18 15,53-18-15</inkml:trace>
  <inkml:trace contextRef="#ctx0" brushRef="#br1" timeOffset="106108.3177">9243 10213 0,'-18'0'15,"36"0"32,-1 0-16,1 0-15,0 18-16,17-18 16,-17 0-16,35 0 15,-18 0 1,18-18-16,53 18 16,-54 0-16,1 0 0,89 18 15,-54-18-15,-18 0 16,107 17-16,-89-17 15,53-17-15,-70 17 16,-1 0-16,-17-18 0,35 18 16,-53 0-1,-17 0-15,0 0 0,-1 0 16</inkml:trace>
  <inkml:trace contextRef="#ctx0" brushRef="#br1" timeOffset="109043.7599">1323 4921 0,'18'0'16,"-1"0"-1,1-17-15,52-1 16,-17 18-16,36-18 15,-37 18-15,72 0 16,-54 0-16,89 0 16,-53 0-16,88 0 15,-88-17-15,123 17 16,-105-18-16,140 18 16,-123-18-16,177 1 15,-159 17-15,158-18 16,-158 18-1,176-35-15,-159 17 16,195 1 0,-195-1-16,177-17 0,-177 17 15,195-17 1,-177 35-16,123 0 16,-158 0-16,106 0 15,-160 0-15,54 17 16,-106 1-16,-18 0 15,-17-18-15,-36 17 16</inkml:trace>
  <inkml:trace contextRef="#ctx0" brushRef="#br1" timeOffset="109633.6088">5098 6579 0,'17'0'16,"1"0"-16,88 0 15,-36 0-15,89 0 16,-53 0-16,88-17 16,-106 17-16,71 0 15,-106 0 1</inkml:trace>
  <inkml:trace contextRef="#ctx0" brushRef="#br1" timeOffset="111101.8281">12912 10319 0,'-18'0'15,"36"0"17,52-18-32,1 18 15,-18 0-15,141 18 16,-88-18-16,158 35 15,-123-35-15,141 18 16,-140-18-16,140 0 16,-141 0-16,-35 0 15,-18 17-15,-35-17 0,17 0 16,-52 0-16</inkml:trace>
  <inkml:trace contextRef="#ctx0" brushRef="#br1" timeOffset="112176.5306">9260 4639 0,'18'0'15,"53"-18"1,-18 18-16,105-17 15,-34-1-15,158 0 16,-106 1-16,230-18 16,-177 35-16,230-18 15,-212 18-15,247-18 16,-247 1 0,247-1-16,-265 0 15,230 1-15,-265-1 16,141 18-1,-212-18-15,-35 18 0,1 0 16</inkml:trace>
  <inkml:trace contextRef="#ctx0" brushRef="#br1" timeOffset="113565.0017">7320 6332 0,'-17'0'16,"17"-17"-1,17 17 48,36 0-47,-18 17-16,89-17 15,-36 0-15,88 0 16,-87 0-16,-1-17 0,18 17 15,52-18-15,-69 18 16,-37-18-16,1 18 0,0 0 16</inkml:trace>
  <inkml:trace contextRef="#ctx0" brushRef="#br1" timeOffset="118382.42">635 9719 0,'0'0'0,"-18"18"0,1-18 15,-1 0-15,0 0 16,54 0 15,34 0-31,-34 0 16,16 0-16,1 0 15,0 0-15,36 0 16,-54 0-16,18 0 16,-18 0-16,-17-18 15,-1 18-15,-17-18 16</inkml:trace>
  <inkml:trace contextRef="#ctx0" brushRef="#br1" timeOffset="118633.3129">847 9384 0,'0'18'16,"35"17"-1,0-35-15,36 35 16,-36-35-16,18 18 0,18-1 15,-36 1 1,0 0-16,-17-1 0,-1 36 16,1 18-1,-36-36-15,1 0 0,-19-17 16,-16 53-16,16-36 16,1-18-16,0 19 0,-1-19 15,-16 36-15</inkml:trace>
  <inkml:trace contextRef="#ctx0" brushRef="#br1" timeOffset="122824.5439">1111 6950 0,'-17'0'16,"34"0"-1,1 0 1,0 0-16,17 0 16,18 17-16,-36-17 15,19 0-15,17 18 16,-1-18 0,-16 0-16,34 0 15,-34 0-15,-1 0 0,53 0 16,-35 0-16,70 0 15,-70 0-15,18 0 16,-1 0-16,1 0 0,17 0 16,-17 0-16,17 0 15,0 0-15,0 0 0,89 0 16,-89 0 0,0 0-16,106 0 15,-88-18-15,-18 18 0,18 0 16,-18 0-16,18 0 0,-18 0 15,89 0-15,-72 0 16,72 18-16,-71-18 16,-18 0-16,18 18 0,-18-18 15,106 17-15,-88 1 16,-18-18-16,18 0 16,0 18-16,88-18 15,-88 0-15,-18 0 0,18 17 16,105-17-16,1 18 15,-106-1-15,-18-17 16,124 0 0,-107 18-16,1-18 0,0 0 15,18 0-15,-19 0 0,1 0 16,124 0-16,-125-18 16,125 18-16,-107 0 15,89-17 1,-106 17-16,-1 0 0,107 0 15,-18 0 1,-88 0-16,0 0 0,105 0 16,-87 0-16,-18-18 15,0 18-15,88-17 16,-89 17-16,90 0 16,-90-18-16,89 18 15,-88 0-15,71 0 16,-89 0-16,88-18 15,-88 18-15,89-17 16,-107 17-16,89 0 16,-71 0-1,53-18-15,-70 18 16,70 0-16,-88 0 16,70-18-1,-70 18-15,36 0 16,-54-17-16,0 17 0,0 0 15,1-18-15,-1 18 16,-17-18-16,17 1 16,-35-1-16,17-17 15,-17 17-15,0-52 16,0 34-16,-17-52 16,17 53-16,0-18 15,0-18-15,0 19 0,0-19 16,0 0-16,17-87 15,-17 87-15,0-88 16,18 71-16,-18 18 16,18-71-16,-1 70 15,1-52-15,-18 70 16,35-53-16,-17 53 16,0-18-16,-18 36 15,17-18 1,-17 35-16,0 1 0,0-1 15,0 1 1,-17 17-16,-1-18 16,0 18-1,1 0 1,-1 0-16,-17 0 16,17 0-16,-17 0 0,0 0 0,-18 0 15,-71 0-15,54 0 16,-71 0-16,52 18 15,-17-18-15,-105 0 16,105 17-16,-17-17 16,-1 0-16,-17 18 0,-124-18 15,124 17-15,-159-17 16,142 18 0,-1-18-16,-141 18 0,141-18 15,-158 17 1,158-17-16,-158 18 15,158-18-15,-141 0 16,141 0-16,-176 0 16,176 0-16,-158 0 15,158 0-15,-17 0 16,17 0-16,-18 0 0,19 0 16,-160 18-16,-17-18 15,194 0-15,-18 0 16,0 17-16,-158-17 15,176 0-15,-18 0 16,0 0-16,18 0 0,-159 0 16,159 0-16,-141-17 15,159 17 1,-19 0-16,-140-18 16,159 18-16,-18 0 0,17 0 15,-246 0-15,140 0 16,1-18-1,35 18 1,106 0-16,-71 0 16,106 0-16,-70-17 15,70 17-15,-35 0 16,52 0-16,-16 0 16,34 0-16,18 17 15,0 1 1,18 17-1,-1-17-15,18 52 16,-17-34-16,0 17 16,-18 0-16,35 70 15,-35-52-15,18 17 0,-1 71 16,-17-89 0,18 18-16,-18 71 15,18-88-15,-18 70 16,17-71-16,1 54 15,-18-71-15,17 70 16,-17-70-16,18 35 16,-18-35-16,0 35 15</inkml:trace>
  <inkml:trace contextRef="#ctx0" brushRef="#br0" timeOffset="146799.1189">3669 11695 0,'-18'-18'16,"1"0"-16,-19 1 15,19 17-15,-19-18 16,19 18-16,-36 18 16,35-1-16,-35 36 15,36 0-15,-19 18 16,36-18-16,0 17 16,0-35-16,36 1 15,-1-19-15,18 1 16,-18-36-16,18 1 15,-18-19-15,1-16 16,-19-1-16,1-18 16,0 18-1,-36-53-15,18 36 16,-35-54-16,17 71 16,-17-88-16,17 71 15,-35-36 1,36 88-16,-1-17 15,0 35-15,1 0 0,17 18 16,0 70 0,0 71-16,35-1 15,71 36 1,-71-158-16,36 52 16,-36-53-16,35 36 15,-52-54-15,17 19 16,-17-19-16,17 1 15,-17-36 1</inkml:trace>
  <inkml:trace contextRef="#ctx0" brushRef="#br0" timeOffset="147350.0061">4092 11642 0,'-17'-53'16,"-1"35"-1,18 36 1,0 52 0,0-34-16,0 52 15,35-18-15,-17-52 16,0 35-16,17-35 16,0-1-16,-17-17 15,17-17 1,-17 17-16,-18-36 15,17 36-15,-17-35 16,0 17 0,18 18-16,0 0 15,17 0 1,-18 0-16,19 0 16,-19-17-16,19-1 15,-19 0-15,1-17 16,-18 18-16,-18-36 15,18 17-15,-35-17 16,17 36 0,-17-36-16,35 35 15,-18 1-15</inkml:trace>
  <inkml:trace contextRef="#ctx0" brushRef="#br0" timeOffset="147955.8353">4886 11483 0,'-18'0'0,"36"0"31,17 0-31,36 0 15,-36-18-15,53 18 16,-52 0-16,34 0 16,-52 0-16,-1 18 15</inkml:trace>
  <inkml:trace contextRef="#ctx0" brushRef="#br0" timeOffset="148077.5203">4992 11659 0,'17'0'16,"54"18"-16,-36-18 16,1-18-16,16 18 0,-16 0 15,-19-17-15</inkml:trace>
  <inkml:trace contextRef="#ctx0" brushRef="#br0" timeOffset="148668.3037">5821 11271 0,'-35'-17'0,"17"17"16,0 17-16,-17 19 16,17 34-1,1 18-15,17-35 0,17 53 16,19-18-1,34-17 1,18-36-16,1-35 16,-54-18-16,18 1 15,-18-18-15,0-1 0,1 1 16,-1-53-16,-35 35 16,-53-18-1,18 18-15,-89-17 16,71 35-16,-17 17 0,-54 18 15,71 35-15,0-17 16</inkml:trace>
  <inkml:trace contextRef="#ctx0" brushRef="#br0" timeOffset="152116.0294">4233 11712 0,'0'-17'47,"0"-1"-16,18 36 63,-18-1-78,18 19-1,-18-19-15,0 18 16,0-17-16,17 0 16,-17-1-16,0 1 15</inkml:trace>
  <inkml:trace contextRef="#ctx0" brushRef="#br0" timeOffset="155596.6908">3704 13018 0,'-17'0'0,"-19"-18"16,19 18-16,-19 0 15,19 18-15,-36 17 16,35 0-16,1 0 16,-1 71-1,18-71-15,0 54 16,18-54-16,-1 0 0,1-17 16,35-1-16,0-34 15,-18-1-15,0 1 16,-17-36-16,35-36 15,-36 37-15,-17 16 16,0-70-16,0 54 16,-35-72-16,0 71 15,-18-53-15,35 71 16,-35-18-16,36 35 16,-1 1-1,18 34-15,0 72 16,18-36-16,-1 70 15,1-52-15,35 52 16,0-17 0,-18-71-16,36 36 15,-36-36-15,18 0 16,-18-35-16</inkml:trace>
  <inkml:trace contextRef="#ctx0" brushRef="#br0" timeOffset="156016.805">4004 12965 0,'0'53'16,"-18"-18"-16,18 35 16,0-17-16,18-17 15,0-19-15,17 36 16,-17-35-16,52-1 15,-52-17-15,35-17 16,-36-1-16,1 0 16,-18 1-16,0-1 0,0 1 0,0-19 15,0 54 1,18 17 0,-1-17-16,19 35 15,-19-36-15,18 1 16,1-18-16,-1 0 15,-17 0 1,17-35-16,-35 17 16,0-35-16,-18 18 15,-17-36-15,17 54 16,-17-54-16,17 54 16,18-19-1,-17 36-15,17-17 16,17 17-16</inkml:trace>
  <inkml:trace contextRef="#ctx0" brushRef="#br0" timeOffset="157321.8977">4939 13000 0,'18'0'32,"17"0"-17,0 0-15,36 0 16,-36 0-16,35-18 15,-34 18-15,17-17 16,-36 17-16,1 0 16,-36 0-1</inkml:trace>
  <inkml:trace contextRef="#ctx0" brushRef="#br0" timeOffset="157660.1863">5062 12700 0,'0'18'15,"0"17"-15,18 35 16,-18-17-16,35 36 16,-35-36-16,36 35 15,-36-53-15,35 18 16,-18-35-1,1-1-15</inkml:trace>
  <inkml:trace contextRef="#ctx0" brushRef="#br0" timeOffset="157982.3553">5627 12841 0,'17'0'0,"1"18"16,35-18 0,-18 0-1,1 0-15,16 0 16,-16 0-16,17 0 16,-36 0-16</inkml:trace>
  <inkml:trace contextRef="#ctx0" brushRef="#br0" timeOffset="158140.1975">5750 13035 0,'36'18'16,"16"-18"0,1 0-16,-17 0 15,17 0-15,-36 0 16</inkml:trace>
  <inkml:trace contextRef="#ctx0" brushRef="#br0" timeOffset="159975.0503">6509 12665 0,'17'17'32,"19"36"-17,34 0-15,-34-35 16,52 35-16,-53-36 15,0 1-15,36 35 16,-54-35-16,19-1 16,-19 1-16,19 35 15,-19-53-15,-17 17 0,0 1 16</inkml:trace>
  <inkml:trace contextRef="#ctx0" brushRef="#br0" timeOffset="160213.8471">6950 12594 0,'-18'0'15,"0"18"-15,1-1 16,-36 54-16,18-18 15,-18 53 1,17-53-16,-16 35 0,52-53 16,-18 0-1,18-17-15</inkml:trace>
  <inkml:trace contextRef="#ctx0" brushRef="#br0" timeOffset="160630.1047">7126 12206 0,'0'-18'0,"0"1"15,-18 17-15,18 17 31,0 19-31,0 17 16,0-18-16,0 18 16,0-35-16,0 34 15,18-16 1,0-1-16,-1-35 0,19 18 16,-19-18-1,19 0-15</inkml:trace>
  <inkml:trace contextRef="#ctx0" brushRef="#br0" timeOffset="160818.7808">7320 12383 0,'0'17'0,"0"1"16,18-1-16,-1 1 15,-17 0 1,18-1-16,-18 1 16</inkml:trace>
  <inkml:trace contextRef="#ctx0" brushRef="#br0" timeOffset="161046.8584">7426 12171 0,'18'17'0,"35"36"16,-18-17 0,-18-19-16,19 36 15,-19-17-15,-17-19 16,18 18-16,-18-17 15,0 0-15,0-1 0,-18 36 16,1-35-16</inkml:trace>
  <inkml:trace contextRef="#ctx0" brushRef="#br0" timeOffset="161691.2913">7920 12771 0,'18'-18'0,"-18"0"16,-18 18-1,0 18 1,1-18-16,-19 70 15,1 1-15,17-36 16,1 36-16,17-36 16,0 0-16,0-17 0,17-18 15,19 18-15,-1-18 16,0-18-16,36-35 16,-54 18-16,36-36 15,-35 18-15,0-35 16,-1 53-16,-34-71 15,17 53-15,-36-53 16,19 53-16,-19 1 16,19 34-16,-1 0 15,1 36 1,17 70-16,0-35 16,17 0-16,1 17 0,-1-17 15,19 71-15,-19-71 16,54 35-1,-53-53-15,17 1 0,-18-19 16,19 1-16,-1-18 16,-17 0-16</inkml:trace>
  <inkml:trace contextRef="#ctx0" brushRef="#br0" timeOffset="162042.0722">8378 12665 0,'36'0'0,"17"-18"15,-36 18 1,36 0-16,-35 18 0,0-18 15,-1 35 1,-17 0-16,0-17 16,-17 17-16,17-17 0,-18 52 15,18-52-15,-18 35 16,18-35-16,36 17 16,-19-35-16,18 18 15,1-18-15,-1 0 16,0 0-16,-17-18 15</inkml:trace>
  <inkml:trace contextRef="#ctx0" brushRef="#br0" timeOffset="162209.0355">8414 12859 0,'17'0'15,"1"0"-15,35 0 16,-18 0-16,36-18 16,-36 18-16,18 0 15,-18 0-15,-17 0 16</inkml:trace>
  <inkml:trace contextRef="#ctx0" brushRef="#br0" timeOffset="162681.908">8855 12065 0,'-18'0'16,"0"0"-1,1 18-15,-1-1 16,1 36-16,17-18 16,0 18-16,0-17 15,0 17-15,35 17 16,-18-35-16,19 1 0,17 17 15,0-36 1,-36 1-16,1-18 0,-1 0 16</inkml:trace>
  <inkml:trace contextRef="#ctx0" brushRef="#br0" timeOffset="162909.3829">9013 12330 0,'0'35'16,"0"0"0,18 0-1,-18-17-15,35 17 16,-35-17-16,18-18 15,0 18-15</inkml:trace>
  <inkml:trace contextRef="#ctx0" brushRef="#br0" timeOffset="163182.4533">9102 12083 0,'17'0'16,"1"0"-16,0 17 16,-1-17-16,36 53 15,-35-18-15,35 36 16,-36-18-16,1 18 15,0-36-15,-18 18 16,-18 35 0,-17-53-16</inkml:trace>
  <inkml:trace contextRef="#ctx0" brushRef="#br0" timeOffset="165060.9058">3687 14393 0,'0'-17'16,"0"-1"-16,-18 0 16,18 1-1,0-1-15,-18 1 16,1 17-16,-19 0 16,19 0-16,-19 17 15,1 1-15,-18 52 16,36-17-16,-1 0 15,18-18-15,-18 18 16,18 0-16,18 18 16,17-36-16,-17-17 15,35-18-15,-18-18 16,18-35-16,-35 18 16,17-53-1,-17 35-15,-18-53 16,0 53-16,0-53 15,-18 53-15,-17-35 16,17 35-16,-17-17 16,-1 34-16,19 1 15,17 70 1,17 54 0,1-19-16,17 54 15,-17-36-15,17 53 16,-17-88-1,52 35-15,-34-53 16,-19-17-16,19 0 0</inkml:trace>
  <inkml:trace contextRef="#ctx0" brushRef="#br0" timeOffset="165463.0553">3933 14182 0,'0'35'16,"0"-17"0,0 35-16,0 35 15,18-53-15,0 0 0,-1 18 16,1-35-16,17 17 16,-17-17-16,17-1 0,1-17 15,-19 0 1,1-35-16,-18 17 15,0-17-15,0 18 16,0-1-16,17 36 16,1-1-1,0 1-15,-1-18 16,19 17 0,-19-17-16,1 18 15,0-18-15,-1 0 0,18-18 16,-35 1-16,0-18 15,0-1-15,-35-17 16,18 18-16,-19-18 16,36 18-16,-17 0 15</inkml:trace>
  <inkml:trace contextRef="#ctx0" brushRef="#br0" timeOffset="166096.6667">4886 14270 0,'18'0'31,"17"0"-31,-17 18 15,34-18-15,-16 0 0,34 0 16,-17 0 0,-18 0-16,18 0 0,-35 0 15</inkml:trace>
  <inkml:trace contextRef="#ctx0" brushRef="#br0" timeOffset="166274.9943">5151 14111 0,'0'106'16,"0"-53"-16,17 53 15,-17-53-15,18-18 0,17 0 16,-17-17-16,-1-1 0,19-17 15</inkml:trace>
  <inkml:trace contextRef="#ctx0" brushRef="#br0" timeOffset="166475.3514">5574 14129 0,'88'0'16,"-17"-18"-1,17 18 1</inkml:trace>
  <inkml:trace contextRef="#ctx0" brushRef="#br0" timeOffset="166601.8504">5644 14235 0,'36'17'16,"-1"-17"-1,-17 0-15,52 0 16,1-17-16,-54 17 16</inkml:trace>
  <inkml:trace contextRef="#ctx0" brushRef="#br0" timeOffset="167113.8113">6456 13935 0,'35'53'15,"36"17"1,35 89 0,-1-71-1,-69-35-15,34 18 16,1-18 0,-54-36-16,1 1 0</inkml:trace>
  <inkml:trace contextRef="#ctx0" brushRef="#br0" timeOffset="167314.3403">6756 13935 0,'-53'88'15,"35"-35"-15,-17 88 16,35-70-1,-18-19-15,36 1 0,-18 0 0,53 18 16,-36-36 0,19-17-16,-19-18 0</inkml:trace>
  <inkml:trace contextRef="#ctx0" brushRef="#br0" timeOffset="167580.8859">7020 13653 0,'0'17'0,"0"1"16,-17 52-16,17-17 15,17 18-15,-17-36 16,36 36 0,-19-54-16,18 1 15,-17-18-15</inkml:trace>
  <inkml:trace contextRef="#ctx0" brushRef="#br0" timeOffset="167787.0439">7179 13705 0,'18'0'16,"-1"0"-16,1 18 16,-18 0-16,0 17 15,0 0-15,0 18 16,0-35-16,0-1 16,-18 1-16,18 0 15,18-1-15,0-17 16,35 0-1,-1-17 1</inkml:trace>
  <inkml:trace contextRef="#ctx0" brushRef="#br0" timeOffset="167969.4774">7426 13635 0,'0'18'16,"18"17"-1,-1-18-15,1 19 0,17 34 16,-17-34-16,-1 34 16,-17-52-16,0 52 15,-17-52-15,-18 35 16</inkml:trace>
  <inkml:trace contextRef="#ctx0" brushRef="#br0" timeOffset="168494.4488">7938 14129 0,'-36'-18'16,"19"36"-16,-1 52 16,0-34-1,18 17-15,-17-18 16,17 18-16,0 17 15,17-52-15,1 17 0,17-17 16,1-18 0,-19-35-16,18 17 0,-17-17 15,35-71-15,-35 53 16,-1 0-16,1 0 0,0 0 16,-18-70-16,0 52 15,0 18-15,-18-17 16,18 17-16,-18 0 15,1 35-15,-1 18 0,18 35 16,-18 71 0,18-53-16,18 18 15,0 87-15,-1-87 16,36 53-16,-35-72 16,17-16-16,0 17 15</inkml:trace>
  <inkml:trace contextRef="#ctx0" brushRef="#br0" timeOffset="168776.656">8361 13988 0,'35'-18'15,"18"18"-15,0 18 16,0 17-1,-35-17-15,-18-1 0,0 36 16,0-18-16,-18 1 16,-17 17-1,17-18-15,0 0 0,1-17 0,-1 35 16,18-36 0,0 19-16,18-36 15,-1 17-15,-17 1 16,18-18-16,0 0 15</inkml:trace>
  <inkml:trace contextRef="#ctx0" brushRef="#br0" timeOffset="168937.7633">8396 14270 0,'18'-18'16,"-1"18"-16,36-17 15,-35 17-15,53-18 16,-54 18-16,36 0 16</inkml:trace>
  <inkml:trace contextRef="#ctx0" brushRef="#br0" timeOffset="169187.5981">8678 13653 0,'0'52'16,"0"54"-1,18-70-15,0 16 16,17 19-1,-17-36-15,34 1 16,-16-1-16,-19-35 0,1 0 16,0-18-16</inkml:trace>
  <inkml:trace contextRef="#ctx0" brushRef="#br0" timeOffset="169410.912">8978 13670 0,'35'35'16,"-17"1"-16,-18-19 15,0 36 1,0-17-16,0-1 16,0-18-16,18-17 15,-1 0 1,1 0-16,17 0 15,-17-17-15</inkml:trace>
  <inkml:trace contextRef="#ctx0" brushRef="#br0" timeOffset="169621.8752">9243 13511 0,'35'36'16,"0"34"0,-17-34-16,0-1 15,-1 0-15,-17 0 0,0 1 0,0 17 16,-53 35 0,36-71-1,-19 19-15</inkml:trace>
  <inkml:trace contextRef="#ctx0" brushRef="#br0" timeOffset="170062.2553">4586 15222 0,'18'18'31,"17"-18"-15</inkml:trace>
  <inkml:trace contextRef="#ctx0" brushRef="#br0" timeOffset="170188.8148">4639 15487 0,'0'18'16,"0"-1"0,0 1-16,18-18 0</inkml:trace>
  <inkml:trace contextRef="#ctx0" brushRef="#br0" timeOffset="170312.5999">4727 15681 0,'18'0'16,"-18"18"0</inkml:trace>
  <inkml:trace contextRef="#ctx0" brushRef="#br0" timeOffset="170435.8705">4763 15946 0,'0'17'16,"0"1"0</inkml:trace>
  <inkml:trace contextRef="#ctx0" brushRef="#br0" timeOffset="171891.1988">4180 17374 0,'-52'-17'0,"-1"17"16,35 0-16,-35 17 16,18 1-16,17 0 15,0-1-15,-17 19 16,18 52-16,17 18 16,0-54-16,0-16 15,35 34-15,18-52 16,-36-18-16,19 0 15,-1-18-15,-17 1 16,-1-1-16,19-17 0,-19-1 16,18-69-16,-35 34 15,0-52-15,0 70 16,-35-88 0,18 70-16,-1 0 0,0 19 0,-35-90 15,36 90 1,-19 16-16,1-17 15,17 71 1,36 70-16,-18-17 16,18-1-16,17 1 15,-17-1-15,52 71 16,-34-88-16,-1 0 0,18-17 16,17 17-16,1-18 15,-54-35-15,1 17 16</inkml:trace>
  <inkml:trace contextRef="#ctx0" brushRef="#br0" timeOffset="172558.407">4621 17286 0,'0'-18'0,"0"1"16,0-1-1,-17 18-15,17 53 16,0-18-16,17 18 15,-17 53-15,18-53 16,17 35 0,-17-52-16,0-19 0,-1 1 15,19-1-15,-19-17 0,36-17 16,-35-1-16,17-17 16,-17 17-16,-1-52 15,-17 34-15,0 19 16,0-1-1,0 36 1,18-1-16,-18 1 16,35 17-16,0-35 15,-17 18-15,0-18 16,-1-18-16,19-17 16,-36 0-16,17 17 0,-17-35 15,0 18-15,-17-18 16,17 35-16,0 1 15,-18-1-15,18 0 16,-18 18-16,36 0 16</inkml:trace>
  <inkml:trace contextRef="#ctx0" brushRef="#br0" timeOffset="172804.3193">5450 16545 0,'-17'18'15,"-1"70"1,18-17-16,-17 87 16,-1 36-1,0-105-15,-17 87 16,35-105-16,0-1 0,-18 18 15,18-52-15,0-1 16,18-17-16</inkml:trace>
  <inkml:trace contextRef="#ctx0" brushRef="#br0" timeOffset="173199.1685">5803 17110 0,'18'17'16,"35"19"-16,0-36 0,35 17 15,-35-34 1,35 17-16,-53-18 16,36 18-16,-54 0 15</inkml:trace>
  <inkml:trace contextRef="#ctx0" brushRef="#br0" timeOffset="173342.4153">5874 17286 0,'17'18'16,"54"-18"0,-36 0-16,36-18 15,-36 18-15,36-18 16</inkml:trace>
  <inkml:trace contextRef="#ctx0" brushRef="#br0" timeOffset="174239.8738">6650 17163 0,'18'53'15,"-18"17"1,17 1-1,-17-18 1,0-36-16,0 1 0,0-53 31,0-1-31,0-17 0,18-35 16,-1 35 0,1-35-16,0 53 15,-1 17-15,19-17 16,-19 35-16,1 0 0,0 53 15,-1-18 1,-17 0-16,18 54 16,-18-54-16,17 18 15,-17-36-15,18-17 16,0 0 0,17-53-1,-17 18-15,-1 18 0,19-1 16,-1-17-1,-18 35-15,-17-18 0,36 36 16,-19-18-16,-17 35 16,36 18-16,-36-18 15,17 53 1,1-52-16,0-1 16,-18 0-16,17-17 0,1-1 0</inkml:trace>
  <inkml:trace contextRef="#ctx0" brushRef="#br0" timeOffset="175272.9477">10918 11024 0,'0'-35'15,"0"53"32,0 17-47,18 18 16,-18-18-16,35 106 15,-35-35-15,18 0 0,0 17 16,-18 19-16,0 193 16,0-141-16,-18 35 15,0 18-15,1 0 0,-1 35 16,-17 283-16,35-283 15,-18 247-15,36-282 16,17 211-16,-17-263 16,-1 193-1,1-212-15,17 141 16,-35-175-16,36 87 16,-19-123-16,36 70 15,-35-123-15,-1 35 16,1-53-16,-18-17 15</inkml:trace>
  <inkml:trace contextRef="#ctx0" brushRef="#br0" timeOffset="176434.8421">12577 11606 0,'-36'-70'16,"-17"-1"-1,18 36-15,-53-18 16,53 71-16,-1 17 15,-17 88-15,36-52 16,-19 88-16,36-106 16,18 70-1,0-88-15,17-17 16,0 0-16,1-18 0,52-18 16,-35-17-16,17-53 15,-52 35-15,17-71 16,-35 71-16,-17-88 15,-1 88-15,-17-70 16,-1 70-16,1 18 16,0-1-16,0 1 0,17 35 15,-17 0-15,35 18 16,0 70 0,17-35-16,1 0 0,35 88 15,-18-71-15,0 1 16,71 35-16,-53-71 15,35 18-15,-52-53 16,16-18 0,-52 1-16</inkml:trace>
  <inkml:trace contextRef="#ctx0" brushRef="#br0" timeOffset="176785.3743">12682 11007 0,'18'88'0,"17"53"16,-17 0-1,0-70-15,-1-1 0,18 36 16,1-53 0,-19-35-1,19-54 1,-1-17-1,-17 36-15,35-19 16,-36 36-16,36 36 16,-35-19-16,-1 19 15,1-1-15,-18 0 0,-18 18 16,1-35-16,-54 17 16,36-17-16,-36-1 15,36-17-15,-18-17 16,35 17-16,18-18 15,18 0-15</inkml:trace>
  <inkml:trace contextRef="#ctx0" brushRef="#br0" timeOffset="176990.3652">13335 11501 0,'18'0'0,"17"0"15,35-18-15,-34 18 16,17 0-16,-36 0 16,1 18-16</inkml:trace>
  <inkml:trace contextRef="#ctx0" brushRef="#br0" timeOffset="177112.9388">13388 11606 0,'0'36'16,"18"-36"-1,70 17-15,-53-17 16,53 0 0,-52 0-16,-1 0 0</inkml:trace>
  <inkml:trace contextRef="#ctx0" brushRef="#br0" timeOffset="177430.7241">13988 11359 0,'-18'53'16,"18"18"-16,0-36 15,18 53-15,17-35 16,0-17-16,53 17 16,-52-36-16,17 1 0,-18-1 15,53-34 1,-53-1-16,-17-17 0,0 0 16,-18-36-16,0 18 15,-36 0-15,19 18 0,-36-18 16,-35-35-16,52 53 15,-52-1 1,53 19-16,0 17 0,-1 0 16</inkml:trace>
  <inkml:trace contextRef="#ctx0" brushRef="#br0" timeOffset="178091.8964">12312 10848 0,'0'-18'0,"0"1"16,-18-1-16,18 0 16,-17 1-16,17-1 15,-18 18 1,36 0-16,-18 53 16,17-18-1,1 1-15,17 69 16,-17-69-16,0 17 0,-1 52 15,1-69-15,-1 52 16,1-53-16,0 18 16,-1-18-16,1 1 15,0-19 1</inkml:trace>
  <inkml:trace contextRef="#ctx0" brushRef="#br0" timeOffset="179798.9553">12206 12982 0,'0'0'0,"-18"-17"16,-34 17-16,34 0 15,-53 17 1,1 36-16,52-18 0,-35 54 15,53-36-15,-17-18 16,34 35 0,1-52-16,0 0 0,34-1 15,-16-17-15,-1-17 16,0-1-16,36-70 16,-36-18-16,-17 53 15,-18-70 1,0 70-16,-18-53 15,0 53-15,-34-35 16,34 70-16,-17 0 16,17 18-16,18 53 15,0-17-15,18 69 16,-1-52-16,36 71 16,-18-54-16,1-17 15,-1-17-15,0 17 0,54 17 16,-54-52-16,0-1 15,0-17 1,-17-17-16</inkml:trace>
  <inkml:trace contextRef="#ctx0" brushRef="#br0" timeOffset="180149.8615">12541 12612 0,'0'123'16,"18"1"0,-18-54-16,18 54 15,17-18 1,-35-71-16,17 0 16,1-35-16,-18-35 15,18 0-15,-1 17 16,-17-17-16,36 17 0,-1 0 15,-17 18 1,34 18-16,-34 17 16,-18 18-16,0-17 15,-35-1-15,17-18 16,-35 1-16,18-18 16,-36 0-16,36 0 15,0 0 1,17 0-16,18-18 15</inkml:trace>
  <inkml:trace contextRef="#ctx0" brushRef="#br0" timeOffset="180465.7918">13123 13053 0,'18'0'15,"0"0"-15,35 0 16,-1-18-16,37 18 16,-54-17-16,35-1 15,-52 18-15,0-18 16</inkml:trace>
  <inkml:trace contextRef="#ctx0" brushRef="#br0" timeOffset="180633.319">13353 12841 0,'17'88'15,"-17"1"1,0-1 0,0-35-16,18 17 15,0-35-15,17 1 16</inkml:trace>
  <inkml:trace contextRef="#ctx0" brushRef="#br0" timeOffset="181000.3211">13917 12876 0,'53'0'15,"0"0"-15,-18 0 16,36-17-16,-1 17 16,-52 0-1</inkml:trace>
  <inkml:trace contextRef="#ctx0" brushRef="#br0" timeOffset="181154.8475">13899 13018 0,'53'17'16,"-35"-17"-1,53 0-15,-54 0 16,18 0-16,-17 0 0,0-17 15</inkml:trace>
  <inkml:trace contextRef="#ctx0" brushRef="#br0" timeOffset="181778.7446">14817 12947 0,'17'0'15,"1"-35"1,0 35-16,-1-18 16,-34 36-1,-1-1-15,-35 54 16,35-36-1,1 18-15,-1-18 0,0 36 16,18-36-16,0-17 16,36 17-16,-1-35 15,18-18-15,-18 1 16,1-1-16,-1-17 16,-18-18-16,36-35 15,-53 35-15,18-53 16,-18 53-16,0 0 0,-18-70 15,18 87-15,-17-16 16,-36-19 0,35 89-1,18 35-15,0 52 16,18-34-16,-1 35 16,36 17-1,0-35 1,0-17-16,-35-53 15,-1-1-15</inkml:trace>
  <inkml:trace contextRef="#ctx0" brushRef="#br0" timeOffset="182063.3853">15328 12841 0,'53'0'15,"0"18"1,18-1-16,-18 1 16,-36 0-1,-17-1-15,0 1 0,-35 35 16,0 0 0,17 0-1,18-36-15,0 19 16,0-19-16,18 1 15,-1-18-15,1 18 16</inkml:trace>
  <inkml:trace contextRef="#ctx0" brushRef="#br0" timeOffset="182201.3829">15311 13159 0,'0'-18'16,"17"18"-16,54-18 15,17 18 1,-53 0-16,1-17 0,34 17 16,-35-18-1</inkml:trace>
  <inkml:trace contextRef="#ctx0" brushRef="#br0" timeOffset="182441.0707">15681 12312 0,'-18'0'0,"18"53"16,0 0-16,0-18 15,0 18-15,18 35 16,0-35-16,35 18 15,-36-36-15,36 0 16,-35-17-16,35-18 16,-53-18-16</inkml:trace>
  <inkml:trace contextRef="#ctx0" brushRef="#br0" timeOffset="182591.0103">15910 12594 0,'18'18'0,"-18"17"16,18-17-16,-18-1 15,17 1-15,1 0 16</inkml:trace>
  <inkml:trace contextRef="#ctx0" brushRef="#br0" timeOffset="182798.5399">16104 12312 0,'53'71'16,"0"17"-1,-18 0 1,-17-18-16,-18-34 15,0 34-15,-53-17 16</inkml:trace>
  <inkml:trace contextRef="#ctx0" brushRef="#br0" timeOffset="183630.4413">12277 14182 0,'-18'0'15,"-17"-18"-15,-1 18 16,1 35 0,0 71-1,17-71-15,18 1 16,0 17-16,0-36 0,36 36 15,-36-18-15,35-17 16,-18-18-16,19-35 16,-19 17-16,36-70 15,-17 35-15,-1-70 16,-17 70-16,-18-71 16,0 54-16,0-54 15,-18 71 1,0-17-16,1 52 15,-1 18-15,18 18 16,-18 52-16,18 1 16,0 52-16,18-52 15,17 70 1,18-18-16,-18-87 16,36 34-16,-53-52 15</inkml:trace>
  <inkml:trace contextRef="#ctx0" brushRef="#br0" timeOffset="183964.7588">12577 13758 0,'-18'0'0,"18"18"0,18 70 15,-1-35 1,-17 71-16,18-72 15,-1 54-15,-17-53 16,18 0 0,0-35-16,-1-18 15,1-18-15,35-17 16,-35 17-16,34 18 16,-16 0-1,-19 36-15,1-19 0,-18 18 16,0-17-16,-35 35 15,17-35-15,-17-1 16,0-17-16,-1 0 16,1 0-16,17 0 15,18-17-15,0-1 16</inkml:trace>
  <inkml:trace contextRef="#ctx0" brushRef="#br0" timeOffset="184136.6065">13106 14182 0,'70'0'16,"18"0"-16,-17 0 16,-18-18-1,-35 18-15,-1-18 16</inkml:trace>
  <inkml:trace contextRef="#ctx0" brushRef="#br0" timeOffset="184287.0602">13282 13970 0,'0'35'0,"0"53"15,18-52-15,-18 52 16,17-35-16,-17 0 15,18-18-15,0 0 16</inkml:trace>
  <inkml:trace contextRef="#ctx0" brushRef="#br0" timeOffset="184583.7952">13723 14076 0,'71'17'16,"-36"-17"-16,35 0 16,-34 0-16,-19 0 15,1 18-15</inkml:trace>
  <inkml:trace contextRef="#ctx0" brushRef="#br0" timeOffset="184709.9883">13794 14288 0,'0'0'0,"0"17"16,17-17-16,36 18 16,18-1-1,17-17-15,-53 0 0</inkml:trace>
  <inkml:trace contextRef="#ctx0" brushRef="#br0" timeOffset="185138.7315">14376 14076 0,'-53'0'16,"18"53"-16,35-36 15,0 19-15,0 34 16,35 1-1,-18-36-15,19-17 0,17 35 16,0-36 0,-1-17-1,-16-35-15,-19 17 0,19-52 16,-1-18 0,-17 35-16,-1-53 15,-17 35-15,-17-70 16,17 88-1,-36-17-15,36 34 0,-35 1 16,35 18-16,-35-1 16,35 53-16,-18 53 15,18-35-15,0 88 16,0-70-16,35 52 16,-17-52-16,35 35 15,-35-71-15,17 36 16</inkml:trace>
  <inkml:trace contextRef="#ctx0" brushRef="#br0" timeOffset="185443.4863">14887 14076 0,'88'0'15,"1"17"1,-1 1-16,0 35 16,-88-35-1,0 17-15,-35 18 16,-18 0 0,35-18-16,-35 18 15,36-35-15,-1-1 0,18 1 16,0 0-16,18-1 15,-1-17-15,1 0 0,0 0 16,-1 0-16,18-17 16,-35-1-16</inkml:trace>
  <inkml:trace contextRef="#ctx0" brushRef="#br0" timeOffset="185587.6807">14958 14323 0,'17'0'15,"36"0"1,-35 0-16,17 0 16,1 0-16,-1 0 0,18 0 15,-18 0-15,0-18 16</inkml:trace>
  <inkml:trace contextRef="#ctx0" brushRef="#br0" timeOffset="185817.9689">15381 13635 0,'0'70'16,"0"19"-16,0-54 0,35 35 15,1-17 1,-1-35-16,0 0 16,-17-18-1</inkml:trace>
  <inkml:trace contextRef="#ctx0" brushRef="#br0" timeOffset="186056.4003">15716 13653 0,'18'35'15,"-18"0"-15,0-17 0,0 17 16,0-17 0,18 17-16,-18-17 15,17-1-15,1 1 16,17-18-16,-17 0 15,17-18 1,-17 18-16,-1-35 16</inkml:trace>
  <inkml:trace contextRef="#ctx0" brushRef="#br0" timeOffset="186228.096">16069 13600 0,'18'53'16,"-1"-18"-16,1 35 15,-18-17-15,0-17 0,-18-1 16,1 0-16,-19 0 16,1-17-16</inkml:trace>
  <inkml:trace contextRef="#ctx0" brushRef="#br0" timeOffset="186495.0713">13705 14852 0,'0'18'16,"-17"-18"-1</inkml:trace>
  <inkml:trace contextRef="#ctx0" brushRef="#br0" timeOffset="186622.2893">13600 15152 0,'17'17'16,"1"-17"-1,-18 18-15</inkml:trace>
  <inkml:trace contextRef="#ctx0" brushRef="#br0" timeOffset="186751.4481">13688 15293 0,'0'18'16,"17"-1"-16,-17 1 16,0-1-1</inkml:trace>
  <inkml:trace contextRef="#ctx0" brushRef="#br0" timeOffset="187318.1785">12312 15910 0,'-71'0'15,"1"36"-15,-1 34 16,18 18 0,36-35-16,17 18 15,53-18 1,-18-36-16,53 1 16,-35-36-16,35-17 15,-35 17-15,0-52 16,-18 35-16,-17-18 0,0 17 15,-18 1-15,0-71 16,-18 53-16,0 18 0,1-18 16,-19-35-1,19 35-15,-18 35 0,17-17 16,18 18-16,-18 34 16,18 54-16,0-18 15,36 88-15,-19-53 16,18 53-1,1-88-15,34 53 16,-34-89-16,34 36 16,-52-53-16,-1 0 15</inkml:trace>
  <inkml:trace contextRef="#ctx0" brushRef="#br0" timeOffset="187656.4937">12771 15663 0,'0'89'16,"17"-37"-16,-17 90 15,18-90-15,-18 54 16,17-70 0,-17-1-16,18-17 0,0-36 31,17-17-16,-17 17-15,35-17 16,-36 35-16,36 17 16,-35 1-16,-18 35 15,0-35-15,-35 34 16,-1-34-16,-17 17 16,18-17-16,-36-18 15,54 0-15,-1-18 16,18 1-16,0-1 15</inkml:trace>
  <inkml:trace contextRef="#ctx0" brushRef="#br0" timeOffset="187884.9076">13212 16016 0,'70'0'15,"-35"-18"-15,18 18 16,71-17 0,-71-1-16,0 1 15,-18 17-15,0 0 0,-17-18 0,-18 0 16</inkml:trace>
  <inkml:trace contextRef="#ctx0" brushRef="#br0" timeOffset="188024.1064">13476 15840 0,'18'70'16,"-18"-17"-16,35 0 15,-35-18-15,18 1 0,-1-19 16,1 36-1</inkml:trace>
  <inkml:trace contextRef="#ctx0" brushRef="#br0" timeOffset="188181.632">13829 15857 0,'53'-35'0,"17"35"15,-52-18 1,0 18-16,-18 18 16</inkml:trace>
  <inkml:trace contextRef="#ctx0" brushRef="#br0" timeOffset="188297.1249">13705 16034 0,'53'17'16,"18"1"-16,-36-18 15,53-18 1,-52 1-16,-1 17 0</inkml:trace>
  <inkml:trace contextRef="#ctx0" brushRef="#br0" timeOffset="188885.788">14587 15875 0,'0'-18'0,"0"1"15,0-1-15,-17 18 16,-1 18-16,-17 35 16,17-18-16,-70 124 15,88-124-15,-18 53 16,18-53-16,36 1 15,-1-36-15,0 0 16,18 0-16,-18-18 16,18-17-16,18-36 15,-36 18-15,0 18 0,1-71 16,-19 36 0,-17 17-16,0-53 15,-17 53-15,-19-53 16,1 53-16,-18-17 15,36 70-15,-36 0 16,35 35-16,0 71 16,18-36-16,18 89 15,0-88-15,52 52 16,-35-88-16,54 54 16,-54-72-16,18 19 15,-35-36-15,17 17 0,-18-17 16</inkml:trace>
  <inkml:trace contextRef="#ctx0" brushRef="#br0" timeOffset="189441.1573">15275 15875 0,'-17'0'16,"34"-18"-1,1 18 1,0 0-16,52 0 15,1 0 1,-36 18-16,-17 0 16,-36 35-1,0-36-15,-17 54 16,0-54-16,17 54 16,0-36-16,36 18 15,0-35 1,-1-1-16,1-17 0,53 18 15,-54-18-15,36 0 16,-35 0-16,-1-18 16,-17 1-16</inkml:trace>
  <inkml:trace contextRef="#ctx0" brushRef="#br0" timeOffset="189604.4883">15258 16122 0,'53'0'16,"-1"0"0,37-18-1,-36 1-15,52-1 16,-69 0-16,-1 18 0,-17-17 16</inkml:trace>
  <inkml:trace contextRef="#ctx0" brushRef="#br0" timeOffset="189923.3858">15699 15381 0,'-18'35'0,"18"36"16,0 17 0,18-35-16,-1 35 15,1-35-15,52 18 16,-34-36-1,-19-35-15,1 0 16</inkml:trace>
  <inkml:trace contextRef="#ctx0" brushRef="#br0" timeOffset="190359.5599">15946 15575 0,'-18'71'16,"0"-36"-16,18 36 16,0-54-16,0 1 15,18-18-15,-18-18 16,18 1-16,-1-36 16,1 35-16,-1-17 0,-17-1 15,36 1 1,-19 0-16,1 35 15,-18 18 1,0 17-16,0 0 16,-18 0-16,18-17 15,0 0 1,18-18 0,0-18-1,-1 0 1,1 18-16,0 18 15,-18 0 1,17-1 0,-17 1-16,18 0 0,-18-1 15,18-17-15,-18 18 16,17-18 0</inkml:trace>
  <inkml:trace contextRef="#ctx0" brushRef="#br0" timeOffset="190570.6948">16334 15311 0,'70'52'15,"-52"-16"-15,17 17 16,-17-18-16,17 53 15,-35-35-15,18 35 16,-36-52-16,0-1 16,-17 18-16,17-18 0,-34 0 15</inkml:trace>
  <inkml:trace contextRef="#ctx0" brushRef="#br0" timeOffset="191443.5272">13070 17392 0,'-17'0'0,"17"-18"16,-18 18-16,-17-17 15,17-1-15,-52 18 16,52 0-16,-17 0 15,-18 53-15,35-35 16,1 17-16,-1 35 16,18-17-16,0 0 0,18 0 15,17-18 1,-18-35-16,54 18 16,-36-36-16,36-52 15,-36 17-15,36-70 16,-54 52-16,1-70 15,0 70-15,-36-52 16,18 70-16,-35-71 16,17 72-16,-17-1 15,35 35-15,-18 18 16,18 18-16,0 87 16,0-34-16,18 88 15,-18-71 1,35 53-16,-17-70 15,17-36-15,0 18 0,-17-18 16,52 18-16,-52-35 16,35-54-1</inkml:trace>
  <inkml:trace contextRef="#ctx0" brushRef="#br0" timeOffset="191807.4052">13388 17039 0,'35'141'0,"-17"-17"16,-1-18 0,-17-53-16,18-18 15,-18-18-15,18-17 16,-18-35-16,0 18 15,35-54-15,-17 53 16,35-35 0,-36 36-16,36 34 15,-18 1-15,-17 35 16,0-35-16,-36 52 16,18-52-16,-18 17 0,-52 18 15,35-53 1,-1 18-16,-17-18 15,18 0-15,17-18 0,1 18 16,17-18-16,17-35 16</inkml:trace>
  <inkml:trace contextRef="#ctx0" brushRef="#br0" timeOffset="192041.1481">14146 16863 0,'-35'88'15,"-18"18"-15,18-53 16,-18 70-16,18-52 16,17-1-16,-17 1 0,17-1 15,1 1-15,17-18 0,-18 35 16,18-70-1,18-1-15</inkml:trace>
  <inkml:trace contextRef="#ctx0" brushRef="#br0" timeOffset="192224.4027">14270 17268 0,'53'0'16,"17"0"-1,-17 18 1,-35-18-16</inkml:trace>
  <inkml:trace contextRef="#ctx0" brushRef="#br0" timeOffset="192352.2355">14252 17427 0,'18'0'0,"52"18"15,-34-18-15,52 0 16,-35-18-16</inkml:trace>
  <inkml:trace contextRef="#ctx0" brushRef="#br0" timeOffset="192856.7662">14887 17321 0,'18'124'15,"17"-54"1,-17-34-16,-1-19 16,1 1-16,0-18 15,-18-18-15,0-17 0,0 0 16,0-36 0,0 18-16,17 18 0,-17 0 15,36-36-15,-19 36 16,36 0-16,-35 35 15,17 35 1,-35 0-16,18 36 16,-18-36-16,-18 18 15,18-18-15,0-17 16,18-36 0,17-17-1,-17 17-15,35-17 16,-36 0-16,1 17 15,17 18-15,-17-18 0,35 18 16,-36 0-16,1 53 16,0-35-1,-18 17-15,17 1 0,-17 34 16,0-35-16,0 1 16,0-1-16</inkml:trace>
  <inkml:trace contextRef="#ctx0" brushRef="#br0" timeOffset="192978.1924">15822 17515 0,'0'-17'0</inkml:trace>
  <inkml:trace contextRef="#ctx0" brushRef="#br0" timeOffset="199841.6742">2046 11889 0,'0'17'31,"0"1"-31,53-18 16,0 0-16,35-18 15,-17 18 1,17-35-16,-35 17 15,53 1-15,-71-1 16,0 18-16,18-18 16,-35 18-1,-36 0 1</inkml:trace>
  <inkml:trace contextRef="#ctx0" brushRef="#br0" timeOffset="200086.4808">2399 11695 0,'0'0'0,"18"0"15,34 0-15,1 0 16,-17 17-16,34-17 16,-35 0-16,36 36 15,-53-36 1,17 52-16,-35-34 15,0 35-15,-18-35 16,-35 35-16,18-36 16,-35 36-1,34-18-15,-34 18 16</inkml:trace>
  <inkml:trace contextRef="#ctx0" brushRef="#br0" timeOffset="201911.5531">741 15187 0,'-18'-18'15,"1"1"1,-19-18-16,19 35 16,-1-18-16,-17 18 15,17 0-15,-17 18 16,17 17-16,1 35 16,-1-17-16,18 35 15,0-52-15,18 34 16,-1-52-16,36 17 15,-35-35-15,35 0 16,-18-17-16,0-19 16,-17 1-16,-18 0 15,17-1-15,-17 1 0,0-53 16,0 35 0,0-70-16,-17 70 15,17-18-15,-18 18 0,1-17 16,-19-36-16,19 71 15,-19-1-15,36 19 16,-17 17 0,17 17-16,0 36 15,0 0-15,17 53 16,1-35-16,0-19 0,35 54 16,-36-53-1,18-18-15,-17 18 0,0-17 16,17-1-16,0 18 15,-17-18-15,-18-17 0</inkml:trace>
  <inkml:trace contextRef="#ctx0" brushRef="#br0" timeOffset="202344.9109">935 15081 0,'0'53'16,"0"-35"-16,0 52 15,0-34-15,18-1 16,-18 0-16,35 0 16,-18-17-16,1-18 0,0 0 15,-1 0 1,-17-18-16,18 18 15,-18-35-15,0 0 16,0 17 0,0 36-1,18 0 1,-1 17-16,1-18 16,17 1-16,-17-18 15,17 0-15,-17-18 16,-1-17-16,-17 18 15,0-19 1,0 19-16,-35-36 16,35 35-16,-18-17 15,1 17-15</inkml:trace>
  <inkml:trace contextRef="#ctx0" brushRef="#br0" timeOffset="202812.225">1411 15311 0,'0'17'31,"18"18"-16,-18 1-15,17 17 16,-17-36-16,36 19 16,-19-19-16</inkml:trace>
  <inkml:trace contextRef="#ctx0" brushRef="#br0" timeOffset="204558.572">723 16210 0,'-17'0'31,"17"-17"-15,-18 17-16,0 0 15,1 17 1,-1 1-16,0 35 15,1-18-15,-1 36 16,18-36-16,0 35 16,0-52-16,35 17 15,-17-35-15,0 0 16,-1 0-16,1-17 0,35-36 16,-36 0-16,19-35 15,-36 52-15,0-52 16,0 35-16,-18-35 15,0 53-15,1-53 16,-1 52-16,-17-52 16,17 70-1,1-17-15,17 53 16,0 35 0,17 0-16,1 52 15,0-34-15,17 35 16,18 0-1,0-53 1,-36-18-16,1-17 0,0-18 16</inkml:trace>
  <inkml:trace contextRef="#ctx0" brushRef="#br0" timeOffset="204955.5154">953 16157 0,'0'0'0,"-18"18"0,18 0 16,-18 17-16,18 0 0,0 0 15,18 1-15,0-19 16,-1 1-16,1 0 16,-1-18-16,1 0 15,0-18 1,-18 0-16,0 1 15,0-1-15,0 0 16,0 1-16,17 34 16,1 19-1,0-1 1,-1-17-16,1-1 0,17 1 16,-17-18-16,17 0 15,-17 0-15,-18-35 16,0 17-16,0-35 15,-18 35-15,0-17 16,18 17 0,-17 1-16,17-1 15</inkml:trace>
  <inkml:trace contextRef="#ctx0" brushRef="#br0" timeOffset="205227.198">1323 16175 0,'0'0'0,"18"0"0,-1 18 16,-17-1-16,18 18 16,-18-17-16,17 17 15,-17-17-15,0 0 16,0-1-16,0 1 15,0 0 1,18-1-16,0-17 16,-1 0-16,1 0 15,0 0-15,-1 0 16,1 0-16</inkml:trace>
  <inkml:trace contextRef="#ctx0" brushRef="#br0" timeOffset="205641.7877">1111 16775 0,'-17'0'0,"34"0"31</inkml:trace>
  <inkml:trace contextRef="#ctx0" brushRef="#br0" timeOffset="205764.1991">1182 16933 0,'0'18'0</inkml:trace>
  <inkml:trace contextRef="#ctx0" brushRef="#br0" timeOffset="205902.8136">1235 17145 0,'-18'0'16</inkml:trace>
  <inkml:trace contextRef="#ctx0" brushRef="#br0" timeOffset="206009.228">1252 17286 0,'-17'18'16</inkml:trace>
  <inkml:trace contextRef="#ctx0" brushRef="#br0" timeOffset="208141.446">229 14358 0,'-17'0'0,"17"-18"15,17 36 17,1 0-17,0 17 1,52 71-16,-35-36 16,1 19-16,70 105 15,-54-71-15,72 142 16,-71-107-16,53 178 15,-36-160-15,36 159 16,-53-194-16,35 71 16,-35-124-16,18 53 15,-54-88-15,19 35 16,-36-52-16,0 16 16,0-34-1,-18-18 1,18-18-16</inkml:trace>
  <inkml:trace contextRef="#ctx0" brushRef="#br0" timeOffset="208439.3303">1270 14552 0,'0'18'15,"-35"52"1,17-17-16,-17 35 0,-18 124 16,18-71-16,-54 247 15,54-141-15,-18 18 16,-35 334-16,35-316 15,-17 140-15,70-264 16,0 35-16,35-141 16,-18 0-1</inkml:trace>
  <inkml:trace contextRef="#ctx0" brushRef="#br0" timeOffset="221181.3833">3387 12400 0,'-18'0'78,"0"0"-63,1 0 1,-1 0-16,-52 0 16,17 0-16,-53 18 15,53-1-15,-71 1 16,89 0-16,-71-1 16,53 1-16,-17 17 15,35-35-15,-1 18 16,36 0 62,0 17-62,-17-18-16,17 1 0,0 17 15,0 1-15,17 34 16,-17-35-1,0 1-15,18 52 16,-18-35-16,18 70 16,-18-52-16,0 105 15,0-88-15,17 89 16,-17-89-16,0 88 16,18-105-16,-18 70 15,17-70-15,-17 52 16,18-52-16,-18 52 15,18-70-15,-18 18 16,17-18-16,-17 17 16,18 54-16,0-71 15,-1 52-15,1-52 16,0 35-16,-18-35 16,17-17-16,-17 17 15,0-1-15,0 37 16,0-19-16,18 36 15,-18-53-15,0 53 16,18-71-16,-18 53 16,0-70-16,17 52 15,-17-52-15,0 35 16,0-18-16,18 1 16,-18-19-16,0 19 15,0-19-15,0 1 16,0-1-16,-18 1 15,18 0-15,0-1 16,0 1 0,0 0-16,0-1 15,0 1 17,0 0-17,18-1 1,-1 1 15,1-18 0,0 0-15,-1 17 0,1 1-16,17-18 15,1 18-15,34-18 16,-35 17-16,54 1 15,-54-18-15,53 53 16,-53-35 0</inkml:trace>
  <inkml:trace contextRef="#ctx0" brushRef="#br0" timeOffset="228225.9744">18803 3687 0,'0'17'47,"18"1"-47,-18-1 16,17 19-16,-17-19 15,18 54-15,-18-36 16,0 36-1,18-18-15,-18 70 16,0-70-16,0 88 16,17-70-16,-17 87 15,0-69-15,0 69 16,18-52-16,-18-18 16,0 1-16,0 16 0,0 107 15,18-106-15,-18 123 16,17-105-16,-17 123 15,18-124-15,-18 124 16,17-106-16,-17 141 16,0-140-16,18 122 15,-18-105 1,18 123-16,-1-123 16,1 141-1,-18-159-15,18 18 0,-1 140 16,-17-140-16,0 0 0,0 0 15,18 158 1,-18-140-16,0 140 16,0-158-16,0 158 15,0-158-15,18 159 16,-18-160-16,-18 177 16,18-176-16,0 176 15,0-176-15,0 176 16,0-176-16,0 176 15,18-176-15,-1 0 16,-17 17-16,18-17 0,17 141 16,-35-142-1,35 160 1,-35-177-16,18 159 16,0-141-16,-18-18 0,0 123 15,17 1 1,-17-142-16,0-17 0,0 124 15,0-36 1,0-106-16,0 0 0,0 0 16,0 71-16,0-71 15,18 36-15,-18-72 16,0 1-16,18-17 16</inkml:trace>
  <inkml:trace contextRef="#ctx0" brushRef="#br2" timeOffset="248830.6235">12153 10548 0,'0'-18'46,"18"18"-30,-36 0 31,18-17-31,-17 17-16,-1-18 15,0 18-15,1 0 0,-19-17 16,1 17-1,0 0-15,17 0 16,-35 17-16,36-17 16,-1 0-16,0 0 15,1 18 1,-1-18-16,0 0 0,1 0 16,-1 0-16,1 0 15,-19 17 1,19-17-16,-1 18 15,0-18 1,18 18-16,0-1 16,0 19-1,0-19-15,0 19 16,0-1-16,0 0 16,0 0-16,0 1 0,-17 34 15,17-35 1,0 54-16,0-36 15,0 35-15,0-35 16,0 70-16,-18-70 16,18 53-16,0-36 15,0-17-15,0 18 16,-18-18-16,18 70 16,0-52-16,0-18 0,0 70 15,0-52-15,0-18 16,0 17-16,0 54 15,0-54-15,0 1 0,18-18 16,-18 17-16,18 71 16,-18-70-16,0 0 15,17 87-15,1-87 16,-18-1-16,35 72 16,-35-72-16,36 71 15,-36-70-15,17 70 16,1-53-16,-1 53 15,1-70-15,0-1 16,-18 19-16,17-1 0,1-18 16,-18 18-16,35 71 15,-35-71-15,36 54 16,-19-72-16,1 18 16,17 53-16,-17-70 15,-1 88-15,1-71 16,0-18-16,-18 89 15,17-88-15,-17 70 16,0-71-16,18 72 16,-18-72-16,0 71 15,0-70-15,18 52 16,-18-70-16,0 53 16,0-53-16,0 53 15,0-36-15,-18 18 16,18-35-1,-18 53-15,18-53 16,-35 35-16,35-52 16,-18 52-1,1-53-15,17 18 0,-18 18 16,18-19 0,0-16-16,0-19 0,0 1 15,0 17-15,0-17 16,0 0-16,0-1 15,0 18 1,0 1 0,0-19-1,0 1 1,18-18 15,17 18-31,0-18 16,18 17-16,-18-17 15,1 0-15,34 0 16,-52 0-16,17 0 0,-17 0 16,0 36-1</inkml:trace>
  <inkml:trace contextRef="#ctx0" brushRef="#br2" timeOffset="250882.7301">15558 12030 0,'-36'-18'15,"-17"0"1,18 18-16,-36-17 16,19 17-16,16 0 0,-34 0 15,-36 17-15,35-17 16,18 18-16,-70 17 15,52 1-15,18-1 0,-17 0 16,-1 0-16,18 1 16,1 17-16,-54 53 15,53-54-15,18 19 0,-36 35 16,53-53 0,1 0-16,17 0 0,17 35 15,1-35-15,70 53 16,-17-54-16,70 37 15,-53-36-15,88 35 16,-70-53-16,106 36 16,-106-54-16,141 1 15,-124-18-15,124-71 16,-123 18 0,123-88-16,-142 53 15,36-71-15,-88 71 16,0-71-16,-35 89 15,-18-107-15,-35 89 16,-54-106 0,37 106-16,-125-53 15,89 88-15,-106 0 16,106 53-16,-106 18 16,123 17-16,-88 53 15,106-35-15,1 18 16</inkml:trace>
  <inkml:trace contextRef="#ctx0" brushRef="#br2" timeOffset="251695.2931">15258 13476 0,'0'-18'15,"-18"1"-15,0-18 0,-17 35 16,0-36 0,0 19-16,-1 17 0,-52-18 15,18 36-15,17-18 16,-18 17-16,-70 19 16,88-1-16,-70 18 15,52-18-15,-17 36 16,35-36-16,-18 35 15,54-17-15,-19 36 16,36-54-16,0 53 16,36-53-16,17 53 15,-18-52 1,18-1-16,0 0 0,0 18 16,105 18-16,-69-36 15,105 36-15,-89-36 16,107 0-16,-106-35 15,88 0 1,-88-17-16,88-54 16,-106 36-16,53-53 15,-88 35-15,35-71 16,-70 54-16,-18-54 16,0 54-16,-71-89 15,18 88-15,-88-70 16,53 71-16,-106-19 15,106 54-15,-71 17 16,89 36-16,-54 35 16,71-18-16</inkml:trace>
  <inkml:trace contextRef="#ctx0" brushRef="#br2" timeOffset="252668.586">15628 14958 0,'-18'-18'16,"1"18"-16,-1 0 0,-17-17 16,0-1-16,-18 18 15,0 0-15,0 0 16,-53 0 0,35 0-16,19 18 0,-19-18 0,0 17 15,-17 1-15,18 17 0,-89 18 16,71-35-1,17 17-15,1 0 0,-71 36 16,17-1 0,71-34-16,18-1 0,-18 0 15,0 36-15,18-18 16,17 0-16,0-1 16,18 1-16,0 53 15,36-35-15,-1-36 0,0 18 16,18 0-16,35 17 15,-35-34-15,18-1 0,-18 0 16,35 1-16,71 34 16,-71-52-16,0-1 15,18 19-15,0-19 0,17-17 16,107 36-16,-125-36 16,1 0-16,106 17 15,-124-17-15,88-17 16,-87 17-16,-19-18 15,36-17-15,-53-1 16,-18 1-16,1-18 0,-19 0 16,18-70-16,-17 35 15,-18-18-15,0 18 16,0-36-16,-53-88 16,18 107-16,-18-1 0,-18 18 15,1 35-15,-54-53 16,36 88-16,18 1 0,-1 17 15,1 17-15,-72 36 16</inkml:trace>
  <inkml:trace contextRef="#ctx0" brushRef="#br2" timeOffset="253441.2945">13159 18115 0,'17'0'16,"54"0"-1,-1 0-15,124-17 16,-70-1-16,158 18 16,-123-18-16,-18 18 15,35 0-15,-17 0 0,0 0 16,141 0-1,-177 18-15,89 0 16,-142-1-16,-17 1 0,18-1 16</inkml:trace>
  <inkml:trace contextRef="#ctx0" brushRef="#br2" timeOffset="256799.522">20655 5080 0,'18'-18'0,"-18"1"16,0-1-1,-18 0 1,1 1 0,-1 17-16,0 0 0,-17 0 15,0 0-15,-1 0 0,-52 53 16,35-18 0,18 0-16,-18 36 15,18-18-15,35 35 16,0-53-16,35 36 15,-17-36-15,70 0 16,-53-35-16,53-35 16,-35 17-16,18-70 15,-36 35-15,18-70 16,-35 52-16,-1-52 16,-17 52-16,-17-87 15,-19 87 1,-16-88-16,34 106 15,-35-35-15,18 88 16,17 0-16,0 18 16,1 17-16,17 88 15,35 19 1,-17-72-16,52 71 16,-34-70-16,16-18 0,37 53 15,-36-54-15,17 37 16,-17-19-1,-35-34-15,-1-19 0,1-17 16,0 18 0</inkml:trace>
  <inkml:trace contextRef="#ctx0" brushRef="#br2" timeOffset="257189.4471">20990 4410 0,'18'70'16,"17"36"-1,-17 35 1,17 89 0,-35-160-16,18 18 15,-18-70-15,0 0 16,0-1-16,17-17 15,-17-17-15,36-19 16,-1 36-16,18-17 16,-18 17-16,36 35 15,-36 0-15,18 18 16,-35-35-16,-1 17 16,-17-17-16,0-1 0,-35 1 15,0 0 1,-18-18-16,17 0 15,-16-18-15,34 0 16,-17 1-16,35-1 16,0 0-16</inkml:trace>
  <inkml:trace contextRef="#ctx0" brushRef="#br2" timeOffset="257622.3172">21855 4886 0,'17'-18'16,"36"18"-1,-18 0-15,1 0 0,-1 0 16,0 0-16,-17 0 16,17 18-16</inkml:trace>
  <inkml:trace contextRef="#ctx0" brushRef="#br2" timeOffset="257751.0948">21855 5009 0,'53'18'16,"70"0"0,-17-36-1,-89 0-15</inkml:trace>
  <inkml:trace contextRef="#ctx0" brushRef="#br2" timeOffset="258275.4962">22895 4251 0,'0'35'16,"0"1"-1,0 52-15,0-35 16,18-18-16,0 53 16,-1-35-16,-17 0 0,18 18 15,-18-19 1,0 1-16</inkml:trace>
  <inkml:trace contextRef="#ctx0" brushRef="#br2" timeOffset="258439.4777">22754 4957 0,'71'17'15,"35"-34"1,-54 17-16,19-18 15,0 18-15,52-18 16,-70 1-16,18 17 16</inkml:trace>
  <inkml:trace contextRef="#ctx0" brushRef="#br2" timeOffset="258902.3893">22931 5292 0,'0'35'0,"0"0"16,0 1-16,0-1 0,17 0 16,-17-17-1,18-18 1,-18-18-16,17-52 15,-17 34 1,18 1-16,-18 0 0,35-18 16,-17 35-16,17 0 15,-17 36-15,0 0 16,-1-1-16,1 1 0,0 17 16,-1 18-16,-17-35 15,18 0-15,-18-1 16,17-34 15,1-19-15,0 19-16,-1-1 0,1 0 15,0 1-15,-1 17 0,1 17 0,17 1 16,-17 17-16,-1 18 16,1-18-1,0 18-15,-1-35 16,1 17-16,0-35 15</inkml:trace>
  <inkml:trace contextRef="#ctx0" brushRef="#br2" timeOffset="259746.8981">25083 4692 0,'0'-18'16,"0"1"-16,17-19 15,-17 19-15,18-19 16,-1 19-16,19-18 16,-19 17-16,1-17 15,0 35 1,-36 0 0,-17 0-1,-1 0-15,1 17 16,-18-17-16,-70 18 15,52 0-15,18-18 0,-88 17 16,88 1-16,-17-1 16,-18 19-1,52-19-15,19 1 0,17 0 16,17-1-16,19 36 16,16-35-16,37 17 15,-54-17-15,53 17 16,-53-35-16,1 35 15,-36 1-15,-53-1 16,17 0-16,-52 18 16,35-35-16,0-1 15,18 19-15,-18-19 16,36 1-16,-1 0 16,18-1-16,18 1 15,17-1-15,18 1 0,53 0 16,-36-1-16,1-17 15,-18 0-15,52 0 16,-52-17-16,18-1 16,-53 18-16,-18-35 15,0 17-15,-18 1 16,18-1-16,-35 0 16,17 18-16</inkml:trace>
  <inkml:trace contextRef="#ctx0" brushRef="#br2" timeOffset="260052.9062">24465 5733 0,'18'53'16,"-18"-36"-1,0 18-15,17 1 16,-17-19-16,18 1 0,-18 0 15,18-18-15,-18-36 16,0 19-16</inkml:trace>
  <inkml:trace contextRef="#ctx0" brushRef="#br2" timeOffset="260187.0907">24500 5521 0,'18'0'16,"0"-18"-1,-1 18-15,1-17 16,0 17-16,17 0 16,-17 0-16</inkml:trace>
  <inkml:trace contextRef="#ctx0" brushRef="#br2" timeOffset="260344.4975">24677 5627 0,'35'0'16,"36"-18"-1,-54 18-15,36-17 16,-35 17-16</inkml:trace>
  <inkml:trace contextRef="#ctx0" brushRef="#br2" timeOffset="260475.5513">24677 5750 0,'17'0'16,"1"18"-16,53-36 15,-36 18-15,53-17 16,-35-1-16,-35 18 16</inkml:trace>
  <inkml:trace contextRef="#ctx0" brushRef="#br2" timeOffset="260636.4756">25224 5680 0,'35'53'16,"-17"-36"-16,-1 1 0,1 0 15,-1-1-15</inkml:trace>
  <inkml:trace contextRef="#ctx0" brushRef="#br2" timeOffset="261337.5428">24589 3969 0,'0'17'16,"-18"36"-1,18-35-15,0 35 16,0-35-16,0-1 16,0-52 15,35-18-15,-35 18-16,36-18 15,-19 17 1,1 19-16,-18-1 0,17 18 15,1 0-15,0 18 16,-1-1-16,1 19 16,0-19-1,-18 1-15,17-18 16,1 0 0,-18-18-1,35 1-15,-17 17 16,17 0-1,-17 0-15,-1 17 0,1 1 16,0 0-16,17 35 16,-17-36-16,-18 1 15,17 17-15,-34-17 16</inkml:trace>
  <inkml:trace contextRef="#ctx0" brushRef="#br2" timeOffset="262483.2566">26017 4886 0,'-17'0'47,"-19"53"-31,1-35-16,-18 70 16,36-53-16,-19 18 15,36-18-15,0 0 16,18-17-1,35-36 1,-18 1-16,36-71 16,-18-18-16,-36 53 15,19-71-15,-36 36 16,0-71-16,0 89 16,-53-54-1,35 89-15,0 0 16,1 35-16,-1 0 0,-17 53 15,35-18-15,0 106 16,17-53-16,1-17 0,17 0 16,1-1-16,52 71 15,-35-106-15,53 54 16,-71-54-16,53-17 16</inkml:trace>
  <inkml:trace contextRef="#ctx0" brushRef="#br2" timeOffset="262810.8315">26476 4727 0,'35'0'15,"1"0"-15,-1 0 16,53 18-16,-53-18 15,1 18-15,-1-1 16,-18 18-16,-17 1 16,-17-1-16,-18 36 15,-1-36-15,-17 35 16,36-34-16,-1 17 16,18-36-16,35 18 15,-17-17-15,53 0 16,-36-18-1,18 0-15,-18 0 0,0-18 16,-35 0 0,-17 1-16</inkml:trace>
  <inkml:trace contextRef="#ctx0" brushRef="#br2" timeOffset="262961.0917">26441 5062 0,'53'0'15,"-18"0"-15,0-17 16,71 17 0,-53 0-16,0-18 0,-18 18 15,0-18-15,1 18 0</inkml:trace>
  <inkml:trace contextRef="#ctx0" brushRef="#br2" timeOffset="263212.1018">27129 4233 0,'-18'18'15,"0"35"-15,18 17 16,0 19-1,18-54-15,17 35 16,1 1 0,-1-36-16,-18 1 15,1-36 1</inkml:trace>
  <inkml:trace contextRef="#ctx0" brushRef="#br2" timeOffset="263344.823">27340 4551 0,'0'35'16,"18"-17"-1,-18-1-15,18 1 0,-18 0 16</inkml:trace>
  <inkml:trace contextRef="#ctx0" brushRef="#br2" timeOffset="263474.6821">27340 4304 0,'0'-18'0</inkml:trace>
  <inkml:trace contextRef="#ctx0" brushRef="#br2" timeOffset="263674.2484">27570 4216 0,'70'88'0,"-17"0"15,-18 0 1,-17-35-16,0 35 15,-54 18 1,1-70-16,-18 16 16</inkml:trace>
  <inkml:trace contextRef="#ctx0" brushRef="#br2" timeOffset="265619.8483">12876 5750 0,'18'0'15,"53"0"1,70 0 0,-71 0-16,124 0 15,-88-17-15,-18 17 0,53-36 16,-52 19 0,-54 17-16,-17 0 0,-18-18 15</inkml:trace>
  <inkml:trace contextRef="#ctx0" brushRef="#br2" timeOffset="265936.2178">13441 5362 0,'-71'36'16,"18"-1"-16,-88 35 16,53-17-16,18-17 15,-89 34 1,106-35-16,-35 1 16,70-19-16,18 19 15,18-19-15,70 18 16,-35-17-16,70 17 15,-52-17-15,70 17 16,-71 1-16,36-1 16</inkml:trace>
  <inkml:trace contextRef="#ctx0" brushRef="#br2" timeOffset="270607.9564">21696 6914 0,'17'18'16,"19"-18"0,34 0-1,-17 0-15,-17 0 16,34 0-16,-17 0 16</inkml:trace>
  <inkml:trace contextRef="#ctx0" brushRef="#br2" timeOffset="270752.9864">21749 7232 0,'17'18'16,"54"-18"0,0-18-16,-19 18 15,19-18-15</inkml:trace>
  <inkml:trace contextRef="#ctx0" brushRef="#br2" timeOffset="272615.8339">22983 6473 0,'0'-17'0,"0"34"15,0 1 1,0 17-16,18 54 16,-18-36-16,18 35 15,-18-53-15,17 53 16,-17-53-16,0 18 16,-17-17-16</inkml:trace>
  <inkml:trace contextRef="#ctx0" brushRef="#br2" timeOffset="272815.6263">22595 7144 0,'36'0'16,"-19"0"-16,89 0 15,-35-18-15,87 0 16,-69 1-16,87-18 15,-88 17-15,36 0 16,-89 1-16,-17 17 16</inkml:trace>
  <inkml:trace contextRef="#ctx0" brushRef="#br2" timeOffset="273388.5275">22913 7479 0,'0'53'16,"0"-36"-16,0 54 16,0-53-1,0-1-15,18-17 16,-18-17 0,0-54-1,17 53-15,-17-17 0,18-35 16,-1 34-16,1 19 15,17-19-15,-17 36 16,17 0-16,1 36 16,-19-1-16,-17 0 0,18 1 15,-18 16 1,18-34-16,-18 0 16,17-18-1,1-36 1,-1 19-16,19-18 15,-19 17-15,19-17 16,-19 35-16,19 0 16,-36 17-16,17 36 15,1-18-15,-18 36 16,17-36-16,1 18 16,0-35-1,-1 35-15,-17-36 16</inkml:trace>
  <inkml:trace contextRef="#ctx0" brushRef="#br2" timeOffset="275284.8716">24783 6985 0,'0'18'0,"17"35"16,-17-18-16,0 53 16,0-53-16,0 54 15,0-54-15,0-18 0,-17 1 16,17 0 0,-18-36-16,0-35 15,1 18-15,17-36 16,0 18-1,0 18-15,35-35 0,-17 52 16,-1 0-16,36 1 16,0 17-1,-18 17-15,-17 1 0,0 17 16,17 36-16,-17-36 16,-18 36-16,0-36 15,0-17-15,0 34 16,0-16-16,0-19 15</inkml:trace>
  <inkml:trace contextRef="#ctx0" brushRef="#br2" timeOffset="275926.0731">25312 7144 0,'0'17'16,"0"19"-1,0 34-15,17-17 16,-17 71-16,0-54 15,-17 89-15,17-106 16,0 53 0,0-71-16,0-17 15,-18-18-15,18-18 16,0-17-16,-17-54 16,-1 37-16,18-54 15,0 53-15,0-88 16,18 88-16,34-88 15,-34 88-15,35-18 16,-18 71-16,36-17 16,-36 34-16,-17 1 15,17 35 1,-35 17-16,-18-34 16,-17 34-16,17-52 15,-34 17-15,34-17 16,-17-18-16,17 0 15,18-18 1</inkml:trace>
  <inkml:trace contextRef="#ctx0" brushRef="#br2" timeOffset="276069.0442">25806 7355 0</inkml:trace>
  <inkml:trace contextRef="#ctx0" brushRef="#br2" timeOffset="277464.5645">26564 6967 0,'-35'-35'16,"17"35"-16,-52-18 15,34 18-15,1 0 0,18 18 16,-19 0-16,19 35 16,17-18-16,17 0 15,1 0-15,52 36 16,-17-53-16,-17 17 16,-1-17-16,35 35 15,-52-36-15,0 1 0,-18-1 16,-36-17-1,1 0-15,0 0 0,0 0 16,-36 0-16,36 0 16,-18 0-16,71 0 31</inkml:trace>
  <inkml:trace contextRef="#ctx0" brushRef="#br2" timeOffset="277871.9947">26793 7038 0,'0'18'16,"-17"34"-1,17-16-15,17 34 16,-17-34-16,18-1 15,0 0-15,17 18 16,-17-35-16,17-1 0,-17-17 16,17 0-16,0 0 15,-17-17-15,-1-1 0,-17 0 16,18-34 0,-18 16-16,0-17 15,0 18-15,0 17 0,-18 1 16,18-1-16,0 36 31,0 17-15,18-17-16,-18 17 0,35 18 15,-17-18-15,0-17 16,-1-1-16,1 19 0,0-19 16,-1 1-1</inkml:trace>
  <inkml:trace contextRef="#ctx0" brushRef="#br2" timeOffset="278289.53">27270 7285 0,'0'53'15,"-18"-18"1,18-17-16,0-36 15,0-35 1,0 18 0,18-18-16,-1 18 15,1-18-15,-18 35 16,18 18-16,-1 0 16,1 18-1,0-1-15,-1 1 0,-17 0 16,18-1-16,-18 19 15,0-19 1,0-34-16,17 17 16,1-18-16,-18 0 15,18 18-15,-1-17 16,1 17-16,17 0 16,-17 17-16,0 1 15,-1 0-15,1-1 0,0 36 16,-18-35-16,0-1 15,0 19 1</inkml:trace>
  <inkml:trace contextRef="#ctx0" brushRef="#br2" timeOffset="278723.5942">28099 6562 0,'0'17'15,"0"1"-15,-36 53 16,36-19-16,-17 1 0,-1 88 15,18-17 1,35-1 0,1-87-16,34 70 0,-34-71 15,-1 0-15,0-17 16,18 17-16</inkml:trace>
  <inkml:trace contextRef="#ctx0" brushRef="#br2" timeOffset="279162.4432">28663 7091 0,'-53'17'15,"18"1"-15,0 35 16,17-18-16,18 18 0,0-17 15,18 34 1,-1-52-16,54 17 0,-36-17 16,0-18-16,1 0 0,17-36 15,-18 1 1,-17-35-16,-1 34 16,-17-17-16,0-53 15,0 54-15,-17-90 16,-1 72-16,-17-54 15,-1 54-15,1-1 16,35 54-16,-18 17 16,18 17-16,0 19 15,0 69-15,18-52 16,17 88-16,1-70 16,17 70-1,-18-88-15,35 35 16,-34-52-16,-19-1 0,36-18 15,-35 1-15</inkml:trace>
  <inkml:trace contextRef="#ctx0" brushRef="#br2" timeOffset="279683.9202">29228 6738 0,'-18'-35'15,"0"17"-15,1 18 16,17-17-16,17-1 16,19 18-16,52 0 15,-35 0-15,70 35 16,-52-17-1,52 17-15,-87-17 16,16 35-16,-52-18 16,-35 35-16,0-34 15,-53 70-15,52-54 16,-34 37 0,52-54-16,18 36 15,18-36-15,35 0 16,0-17-16,17-18 15,-34 0-15,34-18 16,-52 0-16,-36-17 16</inkml:trace>
  <inkml:trace contextRef="#ctx0" brushRef="#br2" timeOffset="279857.1256">29298 7144 0,'88'0'16,"18"-18"0,18 0-1,-54 18-15,36-17 16,-53-1-16,-35 18 16,-1 0-16</inkml:trace>
  <inkml:trace contextRef="#ctx0" brushRef="#br2" timeOffset="280161.7434">29810 6297 0,'17'0'0,"36"35"16,-17-17-16,69 53 15,-52-19 1,71 54-16,-54-35 16,1-1-16,-18 1 0,0 17 15,0 53 1,-36-70-16,-17 52 16,-17-70-16,-54 35 15,36-35-15,-36 18 16,36-36-16,-36 18 15,36-35-15,18-1 16</inkml:trace>
  <inkml:trace contextRef="#ctx0" brushRef="#br2" timeOffset="281732.4027">2805 5274 0,'17'0'16,"-17"-18"-1,0 1 1,0-1 0,-17 0-1,-1 1-15,-70-1 16,35 18-16,-88 0 16,53 0-16,17 0 15,-17 0-15,-18 0 0,-88 35 16,88-17-16,-88 53 15,88-36-15,18 18 16,0 0-16,-36 70 16,71-70-16,-35 88 15,53-70-15,17-1 0,-17 54 16,35-54-16,35 54 16,-17-54-1,70 89-15,-35-71 16,53 54-16,-18-72 15,106 18-15,-70-70 16,140 17-16,-140-35 16,158-17-16,-159-19 15,124-52 1,-141 35-16,88-70 16,-123 52-16,-1 1 15,1-1-15,-18 0 0,0-87 16,-53 70-16,-36-107 15,-17 90-15,-105-89 16,70 105-16,-106-34 16,88 88-16,-124-1 15,142 36-15,-123 36 16,140-1-16,0 18 16</inkml:trace>
  <inkml:trace contextRef="#ctx0" brushRef="#br2" timeOffset="283420.1086">24853 8061 0,'18'0'31,"-1"0"31,1 0-46,0 0 0,35 0-1,-36 0-15,1-18 0,17 18 16,36 0-16,-36 0 16,0 0-16,18-17 0,35 17 15,-35 0-15,53-18 16,-35 18-16,52-18 15,-52 18 1,-1 0-16,89-17 16,-71 17-16,89 0 15,-89 0-15,71 17 16,-71-17-16,88 0 16,-70 18-16,106-18 15,-89 0-15,89 0 16,-124 0-16,71-18 15,-89 1-15,19-1 16</inkml:trace>
  <inkml:trace contextRef="#ctx0" brushRef="#br2" timeOffset="293988.1399">2487 10883 0,'0'0'0,"18"0"0,-1 0 16,-34 0 46,-1 0-62,-17 0 16,-18 0-1,18 18-15,-36-1 16,18 1-16,-53 0 16,53-1-16,0-17 15,1 18-15,16-18 0,-52 35 16,53-17-16,-36 17 16,54-35-16,-1 18 15,0 0-15,1-1 0,17 1 16,0-1-16,0 36 15,0-35-15,17 17 16,-17 18 0,18 0-16,-18 18 15,18-18-15,-18-1 0,0 72 16,0-53-16,17 87 16,-34-87-1,17 35-15,0-18 0,-18 124 16,18-1-1,0-105-15,0 106 16,0-89-16,0 124 16,0-123-16,0 140 15,0-123-15,0 106 16,0-106-16,0 124 16,0-142-16,18 160 15,-18-160-15,17 159 16,1-158-16,0 158 15,-1-141-15,18 124 16,-17-142-16,-18 18 16,35-17-16,-35-1 15,18-17-15,17 123 16,1-17-16,-36-106 16,35 70-16,-18-88 15,19 71 1,-19-88-16,19-1 0,-19-17 15,19 18-15,-19-36 16,1 0-16,0-17 16,17 0-16,-18-18 0,1 17 0,17-17 15,18 18 1,-35-18-16,0 0 0,-1 0 16,18 0-16,-17-18 15</inkml:trace>
  <inkml:trace contextRef="#ctx0" brushRef="#br2" timeOffset="295439.4573">20690 9666 0,'0'0'0,"-17"-18"15,-1-17-15,1 0 16,-19 0-16,19 17 16,-36 0-16,35 18 15,-53 18 1,36 17-16,-18 53 15,36-35-15,-19 53 16,36-53-16,18 35 16,17-52-16,36-1 15,-36-35-15,71-35 16,-53-1-16,0-17 16,-18-17-16,0 17 0,18-88 15,-53 70-15,18-70 16,-36 53-16,-35-71 15,36 71 1,-54-71-16,36 89 16,-18-18-16,18 52 15,17 36-15,18 18 16,0 70-16,0-17 16,18 105-1,-1-88-15,36 89 16,-17-89-16,52 35 15,-53-52-15,36 17 16,-36-35-16,18 0 16,-36-35-16</inkml:trace>
  <inkml:trace contextRef="#ctx0" brushRef="#br2" timeOffset="295877.4322">21078 9666 0,'0'71'16,"0"-36"-16,18 36 16,0-36-1,17-18-15,-17 1 0,17-18 16,-17 0-16,17 0 0,0-35 15,-17 0-15,-1 17 16,-17-17-16,0 17 0,0-17 16,0-1-1,18 54 1,0 35 0,-1-18-16,36 18 15,-17-35-15,34 17 16,-35-35-16,36 18 15,-53-36 1,34 0-16,-52-17 16,18-18-16,-18 18 15,-35-53-15,17 52 16,-17-52 0,17 53-16,1 0 15,-19 17-15,19 0 0,-1 18 16</inkml:trace>
  <inkml:trace contextRef="#ctx0" brushRef="#br2" timeOffset="297319.4125">22384 9366 0,'17'18'0,"36"-18"15,-17 0-15,52 0 16,-53 0-16,53 0 16,-70 0-16</inkml:trace>
  <inkml:trace contextRef="#ctx0" brushRef="#br2" timeOffset="297457.0835">22437 9560 0,'35'36'0,"0"-36"16,18 0-16,-18 0 0,18 0 15,18 0-15</inkml:trace>
  <inkml:trace contextRef="#ctx0" brushRef="#br2" timeOffset="299103.9085">23513 8767 0,'0'17'31,"0"18"-31,17 1 0,-17 52 16,18-35 0,-18 0-16,18 35 15,-18-35-15,0 35 16,0-53-16,-18 18 16</inkml:trace>
  <inkml:trace contextRef="#ctx0" brushRef="#br2" timeOffset="299276.5312">23336 9402 0,'18'0'0,"35"17"15,0-17-15,35 0 16,-35 0-16,88-17 16,-70-1-1,34 0-15,-69 18 16,-1 0-16</inkml:trace>
  <inkml:trace contextRef="#ctx0" brushRef="#br2" timeOffset="299786.7177">23566 9807 0,'0'53'0,"17"35"16,-17-52-16,0-1 16,18-17-1,-18-36 1,17-35-1,-17-18-15,18 36 16,0-35 0,-1 34-16,19-17 15,-19 53-15,1 18 16,0 35 0,-1-35-16,-17 17 0,18 18 15,-18-36 1,18 1-16,-1-18 15,1-18 1,-1 1-16,1-1 0,0-17 16,-1 17-16,1 1 0,17-1 15,-17 18-15,17 0 16,-35 18 0,18 35-16,-1-18 15,1 18-15,-18-18 16,35 0-16,-35-17 15,18 0 1</inkml:trace>
  <inkml:trace contextRef="#ctx0" brushRef="#br2" timeOffset="301516.6058">24818 8925 0,'0'-17'0,"0"-1"15,-18 18-15,1-18 16,17 1 0,-18 17-16,18 17 31,18 1-15,-1 0-1,-17-1-15,18 19 0,17 52 16,0-35-16,36 88 15,-36-71-15,71 89 16,-53-88-16,53 70 16,-53-71-16,53 36 15,-71-53 1,35 0-16,-52-35 16,0 17-16,-36-35 15,0-18 1</inkml:trace>
  <inkml:trace contextRef="#ctx0" brushRef="#br2" timeOffset="301869.1723">25435 8872 0,'-53'71'16,"18"-18"-16,0 0 15,-53 88-15,52-53 16,-52 71-1,35-89-15,0 54 16,36-54-16,-1-17 16,0 0-16,1 0 0,-1-18 0,18 18 15,-18-17 1,1-19-16,17 1 16,0-36-1</inkml:trace>
  <inkml:trace contextRef="#ctx0" brushRef="#br2" timeOffset="303036.8655">26264 9596 0,'0'-18'15,"-17"0"-15,-1 1 16,0 17-16,-17-18 15,17 18-15,-34 35 16,16 1-16,1 16 16,17-16-1,-17 52-15,35-53 16,35 18-16,-17-35 16,35 17-1,-18-35-15,18 0 16,-18-18-16,1 1 0,-19-1 15,1-17-15,35-36 16,-53 36-16,18-18 0,-1-53 16,-17 53-16,0 0 15,0-70 1,0 52-16,-17 1 0,-1-1 16,0 18-16,-17-35 15,17 53-15,1 17 0,17 1 16,-18 34-1,0 1-15,18 17 0,0 18 0,0 18 16,0-1-16,18 71 16,0-70-16,35 70 15,-18-70-15,-17-19 16,52 54-16,-52-70 16,52 34-16,-52-52 15,17 17 1,-17-35-16,-1 18 15,1-36-15,-18 0 16</inkml:trace>
  <inkml:trace contextRef="#ctx0" brushRef="#br2" timeOffset="303803.6016">26776 9172 0,'0'-17'16,"0"-1"-1,35 0 1,-17 18-1,17 0-15,18 18 16,-18 0-16,1-1 16,-1 1-16,0 0 0,18 17 15,-35-18-15,-1 19 16,-17-1-16,-17-17 16,17 17-16,-18 0 0,0 0 15,-35 36-15,36-36 16,-1 1-16,18-1 0,-17 18 15,17-18-15,17 0 16,-17-17 0,35 17-16,-17-35 15,35 18-15,-35-18 16,17 0-16,-17 0 16,-1 0-1,1 0-15,-18-18 16,-18 18-1,18-17 1,-17-1-16</inkml:trace>
  <inkml:trace contextRef="#ctx0" brushRef="#br2" timeOffset="304081.4152">26793 9543 0,'18'-18'31,"35"18"-15,-18 0-16,1 0 15,69 0-15,-52 0 16,36-18 0,-37 1-16,-34 17 0,0 0 15,-18-18-15</inkml:trace>
  <inkml:trace contextRef="#ctx0" brushRef="#br2" timeOffset="305888.8263">27428 8837 0,'-17'0'15,"17"-18"-15,17 18 16,19-17 0,-1 17-16,36 0 15,-36 0-15,0 0 16,53-18-16,-52 18 16,17-17-1,-53-1-15</inkml:trace>
  <inkml:trace contextRef="#ctx0" brushRef="#br2" timeOffset="306066.4231">27658 8855 0,'17'53'16,"-17"-36"-1,18 19-15,0 16 16,-1-16-16,1-1 0,0 0 16,-1 1-16,1-19 15</inkml:trace>
  <inkml:trace contextRef="#ctx0" brushRef="#br2" timeOffset="321570.6319">19808 11606 0,'18'0'15,"0"0"1,-1 0-1,1 0-15,0 0 0,52 0 16,-52 0-16,17 0 16,-17 0-16,-18 18 15</inkml:trace>
  <inkml:trace contextRef="#ctx0" brushRef="#br2" timeOffset="321706.527">19738 11853 0,'35'18'16,"36"-18"-16,-1-18 16,1 1-1,-53-1-15</inkml:trace>
  <inkml:trace contextRef="#ctx0" brushRef="#br2" timeOffset="322159.7917">20514 11024 0,'0'18'16,"0"17"-1,0-17-15,18 17 16,-1 36-16,-17-1 16,18-34-16,-18-19 15,18 54 1,-1-36-16,-17-17 0,0-1 15,-17 19-15</inkml:trace>
  <inkml:trace contextRef="#ctx0" brushRef="#br2" timeOffset="322333.0626">20373 11659 0,'53'18'16,"-36"-18"-1,54 0-15,35-18 16,-53 1-16,70-1 16,-87 0-16,16 18 15,-34 0-15</inkml:trace>
  <inkml:trace contextRef="#ctx0" brushRef="#br2" timeOffset="322767.6715">20514 12012 0,'0'71'16,"0"-36"0,0-17-16,18-1 15,-18-34 1,0-1-16,17-17 15,19-18 1,-19 17-16,19 19 0,-36-1 16,35 1-1,-18 17-15,1 17 0,0 1 16,-18-1-16,0 19 16,0-19-16,0 1 15,0 0-15,17-18 16,-17-18-1,18 0-15,35-17 16,-18 17 0,0 1-16,18-1 15,-35 18-15,0 18 0,-1 17 16,-17 18 0,0-18-16,0 18 15,0-35-15,0 17 16</inkml:trace>
  <inkml:trace contextRef="#ctx0" brushRef="#br2" timeOffset="323351.0981">21802 10777 0,'0'18'15,"17"-18"-15,36-18 16,-35 18-16,35-17 16,-18-1-16,-17 18 15,17-18-15,-17 18 16</inkml:trace>
  <inkml:trace contextRef="#ctx0" brushRef="#br2" timeOffset="323695.9931">21837 10813 0,'0'35'16,"0"0"-1,0 53-15,18 54 16,-18-72-16,0 106 15,0-70-15,0 0 16,-18 88-16,0-88 16,1-18-16,17 0 15,0 1-15,-18-19 0,18 1 0,0-1 16,0 18 0,0-17-16,0-36 15,18 1-15,-1-19 16,1 1-16,17-1 0,-17 1 15,35 17 1,-36-17-16,1 0 0,35-1 16,-35-17-16,-1 18 15</inkml:trace>
  <inkml:trace contextRef="#ctx0" brushRef="#br2" timeOffset="324246.3842">22366 11606 0,'0'36'15,"18"-19"1,17 19-16,36 52 16,-36-53-16,53 53 15,-53-52-15,18 16 16,-17-34-16,-19 0 16,-17-1-16,18-17 0,-18 0 15</inkml:trace>
  <inkml:trace contextRef="#ctx0" brushRef="#br2" timeOffset="324445.7972">22613 11695 0,'-53'53'15,"0"-1"1,18-16-16,17-1 15,1 0-15,-19 18 16,19-35-16,17-1 0,17 19 16,19-36-1</inkml:trace>
  <inkml:trace contextRef="#ctx0" brushRef="#br2" timeOffset="324723.4146">22772 11307 0,'0'17'16,"-18"1"-16,18 52 15,0-52-15,0 53 16,18-36 0,-18-18-16,17 36 15,1-35-15,0-18 0,-1 0 16,1 0-16</inkml:trace>
  <inkml:trace contextRef="#ctx0" brushRef="#br2" timeOffset="324869.3046">22931 11483 0,'-18'53'16,"36"0"0,17-18-1</inkml:trace>
  <inkml:trace contextRef="#ctx0" brushRef="#br2" timeOffset="325063.4466">23054 11377 0,'18'53'16,"-1"0"-16,1 17 15,0-52-15,-18 53 16,-18-54-16,18 19 16,-18-19-16</inkml:trace>
  <inkml:trace contextRef="#ctx0" brushRef="#br2" timeOffset="325552.9416">23407 11889 0,'17'0'31,"1"17"-31,0-17 16,-1 0-16,1 0 0</inkml:trace>
  <inkml:trace contextRef="#ctx0" brushRef="#br2" timeOffset="325686.7557">23636 11906 0,'18'0'16,"-1"0"0</inkml:trace>
  <inkml:trace contextRef="#ctx0" brushRef="#br2" timeOffset="325825.4356">23883 11906 0,'18'0'16,"-1"0"0,1 0-1</inkml:trace>
  <inkml:trace contextRef="#ctx0" brushRef="#br2" timeOffset="326292.0826">24412 11765 0,'18'18'0,"17"35"16,0-36 0,18 36-16,-17-17 15,-1-19-15,0 18 0,18 1 16,-35-19-16,-1 1 15,-17 0-15,18-18 16</inkml:trace>
  <inkml:trace contextRef="#ctx0" brushRef="#br2" timeOffset="326492.1374">24606 11818 0,'-70'71'16,"52"-18"-16,0-18 15,1 35-15,17-52 16,17 35 0,19-35-16,-19-1 0</inkml:trace>
  <inkml:trace contextRef="#ctx0" brushRef="#br2" timeOffset="326720.7156">24783 11553 0,'0'89'16,"0"-19"-16,17-52 16,1 35-1,17-36-15,-17 1 0,17 0 16,-17-18-16</inkml:trace>
  <inkml:trace contextRef="#ctx0" brushRef="#br2" timeOffset="327093.3407">24977 11659 0,'-18'53'16,"18"-35"-16,0 0 16,0-1-16,18 1 15,-18-36-15,17 1 16,1-1-1,0-35-15,-1 35 16,1 1-16,0 17 16,-18 17 15,0 1-15,17-18-1,1 0 1,-1-18-1,1 18 1,0 0 0,-18 18-16,17 0 15,1-1-15,-18 1 16,18-18-16</inkml:trace>
  <inkml:trace contextRef="#ctx0" brushRef="#br2" timeOffset="327270.8455">25400 11659 0,'0'36'16,"18"17"-1,-18-18-15,-18-18 16,0 1-1</inkml:trace>
  <inkml:trace contextRef="#ctx0" brushRef="#br2" timeOffset="327526.7069">24941 10848 0,'18'53'16,"-18"17"-16,18 19 15,-1-36-15,-17 52 16,0-52-16,0 18 15</inkml:trace>
  <inkml:trace contextRef="#ctx0" brushRef="#br2" timeOffset="327781.8759">24924 12524 0,'17'105'0,"-17"19"15,0-36 1,0-35-16,0 35 15</inkml:trace>
  <inkml:trace contextRef="#ctx0" brushRef="#br2" timeOffset="328265.7838">22878 10918 0,'0'-17'16,"17"17"15,-17 17-15,0 54-16,0-36 15,-17 18-15,17 53 16,0-53-16</inkml:trace>
  <inkml:trace contextRef="#ctx0" brushRef="#br2" timeOffset="328573.4206">22807 12665 0,'0'123'15,"0"-17"-15,18-53 0,-1 0 16,1-18-16,0 0 16,-18 1-16,17-1 0,1-17 15</inkml:trace>
  <inkml:trace contextRef="#ctx0" brushRef="#br2" timeOffset="329347.2368">25471 10954 0,'17'0'31,"18"0"-15,-17 17-1,17-17-15,-17 0 0,35 0 16,0 0 0,-35 18-16,-1 0 15,-17 17-15,0 0 16,0 1-16,0 16 0,0 19 15,18 0-15,-18 87 16,17-52-16,-17-18 0,18 124 16,0-89-1,-18-17-15,17 106 16,1-106-16,0-18 0,-1 53 16,-17-70-16,18-18 15,0 17 1,-18-52-16,0-1 15,-18-17-15,0-17 16,-17-19-16,0 19 16,17-18-1,-35-1-15,0 19 0,-17 17 16,34 17-16</inkml:trace>
  <inkml:trace contextRef="#ctx0" brushRef="#br2" timeOffset="330937.6413">26564 10883 0,'18'0'16,"-1"0"-1,1-17-15,17 17 0,18-18 16,-35 18-16,35-18 15,-36 18-15,-34 0 32,-1 0-32</inkml:trace>
  <inkml:trace contextRef="#ctx0" brushRef="#br2" timeOffset="331399.3513">26529 10901 0,'0'17'31,"18"19"-31,-18-19 16,0 19-16,0 34 16,17-17-16,-17 71 15,0-54-15,18 89 16,-18-89-16,0 89 15,-18-71-15,18 89 16,-17-71-16,17 88 16,0-88-16,-18 70 15,18-88-15,18 36 16,-18-72-16,0 37 16,0-54-1,0 18-15,0-35 16,0 17-16,0-18 15,0 1-15,0 0 16,0-1-16,0 19 16,17-36-1,1 17 1,-1-17-16,1 0 0,35 0 16,-35 0-16,35 18 15,-36-18 1,1 18-16,17-18 15</inkml:trace>
  <inkml:trace contextRef="#ctx0" brushRef="#br2" timeOffset="332287.2863">27587 11113 0,'-35'0'0,"-18"17"16,18 36-1,17 0 1,18-18-16,0 18 16,35-18-16,-17-17 15,17-18-15,18 0 16,-17-18-16,16-34 16,-34 16-16,0 1 0,-1-18 15,-17-35 1,0 35-16,0 0 0,0 0 15,-17 0-15,-1 0 16,18 18-16,-18 0 0,-17-18 16,18 53-16,17 35 15,0 18-15,0 70 16,17-70-16,18 71 16,1-71-1,17 35-15,-18-53 16,0 1-16,0-19 15,-17 1-15</inkml:trace>
  <inkml:trace contextRef="#ctx0" brushRef="#br2" timeOffset="332853.4691">27940 11007 0,'18'0'32,"-1"0"-17,-17-18 1,18 18 46,35 0-62,-36 0 16,19 0-16,-1 0 0,36 18 16,-36-18-16,0 17 15,-35 1-15,18 17 16,-36-17 0,1 17-16,-1-17 15,-17 17-15,17-17 16,0 17-1,18-17-15,0-1 0,36 19 16,-1-19-16,18 1 16,-36-18-16,1 0 15,0 0-15,17 0 16</inkml:trace>
  <inkml:trace contextRef="#ctx0" brushRef="#br2" timeOffset="333020.4049">28028 11183 0,'18'-18'16,"17"18"0,18 0-16,-18-17 15,54 17-15,-54 0 16,18-18-16</inkml:trace>
  <inkml:trace contextRef="#ctx0" brushRef="#br2" timeOffset="333345.3743">28487 10619 0,'-18'35'0,"18"18"16,-17-36-1,17 19-15,0 34 16,17-52-16,1 35 16,-1-36-16,19 19 15,-19-36-15,19 0 16</inkml:trace>
  <inkml:trace contextRef="#ctx0" brushRef="#br2" timeOffset="333500.5547">28628 10813 0,'0'35'15,"0"-17"-15,0 17 16,18-18-16,-1 19 16,1-36-1</inkml:trace>
  <inkml:trace contextRef="#ctx0" brushRef="#br2" timeOffset="333711.3706">28769 10583 0,'18'36'16,"-1"-19"-16,1 1 0,0 17 15,-1-17-15,1 35 16,-18-36-16,0 19 0,0-19 16,-18 1-16,-17 35 15,17-18-15,-17-17 16</inkml:trace>
  <inkml:trace contextRef="#ctx0" brushRef="#br2" timeOffset="334161.8315">27993 11800 0,'18'0'15,"-1"18"1,-17 0-1,0-1-15,0 1 0</inkml:trace>
  <inkml:trace contextRef="#ctx0" brushRef="#br2" timeOffset="334278.5455">28028 12065 0,'0'18'15</inkml:trace>
  <inkml:trace contextRef="#ctx0" brushRef="#br2" timeOffset="334566.3011">28099 12471 0,'0'17'15,"0"1"-15,0 0 16,0-1-16</inkml:trace>
  <inkml:trace contextRef="#ctx0" brushRef="#br2" timeOffset="334673.0977">28134 12629 0,'18'0'15,"-1"18"1</inkml:trace>
  <inkml:trace contextRef="#ctx0" brushRef="#br2" timeOffset="335396.0724">27781 13123 0,'-17'-35'16,"-19"17"0,1 1-1,17 52 1,-17 18-16,18-35 0,-1 52 15,18-17 1,0-35-16,18 17 0,17-17 16,0-18-1,0 0-15,1-36 16,-1 1-16,-17 0 16,-1-53-16,1 35 15,-1-35 1,-17 35-16,0-53 15,0 70-15,-17-34 16,17 52-16,-18 1 0,18 34 16,0 1-1,-17 17-15,17 18 0,0 53 16,17-53-16,1 53 16,-1-71-16,19 53 15,-19-70-15,1 35 16,-18-36-16</inkml:trace>
  <inkml:trace contextRef="#ctx0" brushRef="#br2" timeOffset="335697.7426">28081 12982 0,'53'0'0,"35"0"16,-17 18 0,-36 17-1,-17-17-15,-36 35 16,18-18-16,-53 36 16,36-36-16,-19 0 0,19-17 15,-1 35-15,18-36 16,0 1-16,35 17 15,-17-35-15,17 18 16,0-18-16,-17 0 0,0 0 16,-1 0-16,-17-18 15</inkml:trace>
  <inkml:trace contextRef="#ctx0" brushRef="#br2" timeOffset="335873.9461">28134 13264 0,'35'0'16,"18"0"-16,-17 0 15,52-17 1,-35 17-16,-18-18 0,0 18 16,0 0-16,-17 0 15,0 0-15</inkml:trace>
  <inkml:trace contextRef="#ctx0" brushRef="#br2" timeOffset="336123.5978">28504 12665 0,'0'17'16,"0"19"-16,0-19 16,18 54-1,0-36-15,-18 0 0,17 1 16,1-19-16,0 19 0,-1-19 16,1 1-16,0-18 15</inkml:trace>
  <inkml:trace contextRef="#ctx0" brushRef="#br2" timeOffset="336563.7544">28734 12806 0,'0'17'0,"-18"1"15,18 0-15,-18 17 16,18-17-16,18-18 15,0 0 1,-18-18 0,17 0-16,-17 1 0,18-1 15,0 0-15,-1-17 16,-17 18-16,18 17 0,0-18 16,-18 36-1,17-18-15,-17 17 16,0 1-1,18-1-15,0-17 16,-1 0 0,1 0-16,-1-17 15,1 17 1,0 0-16,-1 0 16,1 0-16,0 0 0,-18 17 15,0 1-15,0 0 16,0-1-16,0 1 15,0 0-15,0-1 32</inkml:trace>
  <inkml:trace contextRef="#ctx0" brushRef="#br2" timeOffset="337172.1165">29157 12718 0,'18'0'15,"-1"17"1,-17 1-16,18 35 16,-18-18-16,18 18 15,-18 0 1,0-35-16,0-1 0,0 1 15,-18 0 1</inkml:trace>
  <inkml:trace contextRef="#ctx0" brushRef="#br2" timeOffset="338065.7749">29281 10548 0,'17'0'32,"1"0"-32,35 0 15,-18 0-15,36 18 16,-36-18-16,-17 0 15,34 17-15,-34-17 16,0 0-16,-1 36 16,1-36-16,-18 35 15,18-17-15,-18 17 16,0-18-16,17 54 16,1-36-16,0 18 0,-1 53 15,1-35-15,17 52 16,-35-52-16,18 87 15,-18 1 1,0-88-16,0 87 16,-18-69-16,18-1 15,-18 0-15,18-17 0,0 105 16,0-88-16,18 89 16,0-89-16,17 70 15,-17-69-15,17 69 16,-17-87-1,17 70-15,-18-70 16,19 52-16,-19-70 16,19 35-16,-36-70 15,17 35 1,-17-36-16,-17 1 16,-1-18-16,-17 0 15,-1-18-15,19 18 16,-18 0-16,-1 0 15,-17 0-15,18 0 16,17 18-16,-17 0 16,0-1-16,0 1 15</inkml:trace>
  <inkml:trace contextRef="#ctx0" brushRef="#br2" timeOffset="340895.7207">22348 13547 0,'18'0'16,"0"0"-16,-1 0 15,1 17 1,0-17-16,-1 0 0,19 0 15,-19 0-15,36 0 0,53 0 16,-35 0-16,-1-17 16,124-1-1,-70 0-15,-1 18 0,1-17 0,-1-1 16,18 0-16,0 1 16,0-1-16,124 1 15,-124-1-15,71 0 16,-142 18-16,1 0 0</inkml:trace>
  <inkml:trace contextRef="#ctx0" brushRef="#br2" timeOffset="341579.6911">27481 13794 0,'18'17'16,"53"-17"-16,-18 0 15,17 0-15,106 0 16,-52 0-16,-1 0 0,1 0 16,-1 0-16,89-17 15,-141 17-15</inkml:trace>
  <inkml:trace contextRef="#ctx0" brushRef="#br2" timeOffset="343856.4755">20197 14975 0,'17'0'16,"36"0"0,-18-17-16,1 17 15,17 0-15,-18 0 16,-18 0-16</inkml:trace>
  <inkml:trace contextRef="#ctx0" brushRef="#br2" timeOffset="343966.3496">20179 15169 0,'53'18'16,"17"-36"-1,19 1 1,-54-1-16</inkml:trace>
  <inkml:trace contextRef="#ctx0" brushRef="#br2" timeOffset="344282.6663">21078 14393 0,'-17'0'0,"17"18"16,0 53-16,0-36 16,17 18-16,1 53 15,0-54-15,-1 1 0,-17 36 16,0-36-16,0-1 15</inkml:trace>
  <inkml:trace contextRef="#ctx0" brushRef="#br2" timeOffset="344439.4897">20902 15046 0,'53'0'15,"-18"0"-15,18 0 16,0 0-16,88 0 15,-70-18-15,17 18 0,35-17 16,-34-1 0,-72 18-16</inkml:trace>
  <inkml:trace contextRef="#ctx0" brushRef="#br2" timeOffset="344896.99">21026 15452 0,'17'70'0,"-17"-34"16,18-19 0,-1 1-1,-17-36-15,18 1 16,0-36-1,-1 17-15,1-17 0,0 18 16,-1 0-16,1 17 0,0 1 16,-1 17-1,1 0-15,0 35 16,-1-18-16,-17 19 0,0-1 16,0 0-16,0 1 15,0-54 16,18-17-15,-1 17-16,36-17 16,-35 35-16,17 0 15,-17 17 1,0 1-16,-18 0 0,17 17 0,1 18 16,-1-35-1,-17 17-15,0-18 0,0 19 16,0-19-16</inkml:trace>
  <inkml:trace contextRef="#ctx0" brushRef="#br2" timeOffset="345874.2999">22207 14323 0,'18'0'31,"17"-18"-15,-17 18-16,52 0 15,-34-17 1,-1 17-16,-17 0 0,-1 0 16,19 0-16,-54 0 15</inkml:trace>
  <inkml:trace contextRef="#ctx0" brushRef="#br2" timeOffset="346418.522">22225 14323 0,'18'0'16,"-18"17"47,0 1-48,0 0-15,17-18 16,-17 17-1,0 1-15,18 0 16,-18-1 0,0 19-16,0-1 15,-18 35-15,18 19 16,0-19-16,0 54 16,-17-71-16,17 70 15,0-52-15,0 52 16,0-70-1,-18 53-15,18-71 16,0 53-16,0-70 16,0 17-16,0-17 0,0-1 15,18 1 1,-1-18 0,19 0-1,-19 0-15,36 18 16,-18-18-16,18 17 15,-35-17-15,17 0 16</inkml:trace>
  <inkml:trace contextRef="#ctx0" brushRef="#br2" timeOffset="354110.1238">23001 14817 0,'18'0'16,"-1"35"-1,1-17-15,35 35 16,-35-18-16,52 53 15,-52-53-15,52 18 16,-34-18-16,-1 1 16,-17-19-16,-1 19 15,-34-36 17,17-18-32</inkml:trace>
  <inkml:trace contextRef="#ctx0" brushRef="#br2" timeOffset="354383.0442">23283 14746 0,'0'0'0,"0"18"0,-17-1 0,-1 36 16,0-17 0,-17 34-16,0-17 15,17 0-15,-35 18 16,36-36-16,-1-18 0,0 1 16,18 17-1</inkml:trace>
  <inkml:trace contextRef="#ctx0" brushRef="#br2" timeOffset="355005.4794">23495 14340 0,'0'18'46,"-18"35"-46,18-35 16,0 52 0,0-35-16,0 36 0,18-53 15,-18 35 1,18-36-16,-18 1 16,17-1-16,1-17 0,0 0 15,-1-17-15</inkml:trace>
  <inkml:trace contextRef="#ctx0" brushRef="#br2" timeOffset="355161.1666">23654 14570 0,'-18'17'0,"18"36"16,0-35-16,0 0 15,18-1 1,-18 1-16,17-18 0,-17 17 15,18-17-15</inkml:trace>
  <inkml:trace contextRef="#ctx0" brushRef="#br2" timeOffset="355377.6566">23742 14340 0,'18'18'15,"-1"0"1,1-1-16,0 36 16,-1-17-16,1 16 15,-18-16-15,0 17 16,-18-18-16,1-17 0,17-1 16,-18 1-16,-17-1 15,17 1-15</inkml:trace>
  <inkml:trace contextRef="#ctx0" brushRef="#br2" timeOffset="355873.754">23971 14940 0,'-17'0'15,"-1"0"-15,0 18 16,1 17 0,-1 0-16,0 1 15,18-19-15,0 1 0,0 17 16,0-17-16,18-1 15,0-17-15,-1 0 16,19-17-16,-19-1 16,1-17-1,0 0-15,-1-36 16,-17 36-16,18-71 16,-1 53-16,-17-53 15,0 36-15,0-36 16,0 71-16,-17-1 15,-1 54 1,1 52-16,17-17 16,0 18-16,0 52 15,17-70-15,1 53 16,-1-53-16,1-18 16,0-17-16,-1 17 0,19-17 15</inkml:trace>
  <inkml:trace contextRef="#ctx0" brushRef="#br2" timeOffset="356155.8114">24218 14852 0,'35'18'15,"1"17"1,-19-17-16,1-1 15,-18 18-15,-35 1 16,17-19-16,0 1 16,1 0-16,-18 17 15,35-17-15,0-1 0,0 1 16,0-1-16,17 1 16,1-18-16,-1 0 15,1 0-15,0 0 0,17 0 16,-35-18-1</inkml:trace>
  <inkml:trace contextRef="#ctx0" brushRef="#br2" timeOffset="356291.9689">24183 15046 0,'0'0'0,"18"0"15,17 0 1,0 0-16,0 0 0,1 0 15,-19-18-15,19 18 0,-19 0 16</inkml:trace>
  <inkml:trace contextRef="#ctx0" brushRef="#br2" timeOffset="356518.0279">24483 14464 0,'0'53'15,"0"17"1,17-17 0,1-17-16,0-19 0,-1 18 15,1-17-15,-18 0 16,18-18-1</inkml:trace>
  <inkml:trace contextRef="#ctx0" brushRef="#br2" timeOffset="356945.9683">24677 14517 0,'17'0'16,"-17"17"-1,18 1-15,-18 0 16,18 17-16,-18-17 15,0 17 1,-18-35-16,18 18 16,-18-1-16</inkml:trace>
  <inkml:trace contextRef="#ctx0" brushRef="#br2" timeOffset="357936.7288">24783 14376 0,'17'0'16,"1"0"0,0 0-1,-1 35-15,-17-17 16,0-1-16,18 19 0,-18-1 16,17 35-16,-17-34 15,18 17-15,-18-36 16,-18 36-16,1-35 15,-1-1 1,1 1-16,-1-18 16</inkml:trace>
  <inkml:trace contextRef="#ctx0" brushRef="#br2" timeOffset="358510.1361">25241 15046 0,'18'0'16,"0"0"0,-1 0-16,18 0 15,1 0-15,17 18 16,-36-18-16,19 0 16,-19 0-16,-17-18 31</inkml:trace>
  <inkml:trace contextRef="#ctx0" brushRef="#br2" timeOffset="358696.6615">25365 14905 0,'0'35'0,"0"36"16,0-36-16,0 18 15,17-18 1,-17-17-16,18 17 0,0-17 16,-18-1-1</inkml:trace>
  <inkml:trace contextRef="#ctx0" brushRef="#br2" timeOffset="358891.3454">25770 15169 0,'18'0'16,"0"0"-16,-1 0 0,1 0 15,0 0 1</inkml:trace>
  <inkml:trace contextRef="#ctx0" brushRef="#br2" timeOffset="359042.0076">26053 15169 0,'35'0'15,"-17"-17"-15,-1 17 0</inkml:trace>
  <inkml:trace contextRef="#ctx0" brushRef="#br2" timeOffset="359180.7406">26300 15187 0,'35'0'15,"-17"0"1,-1 0-16,1-18 16</inkml:trace>
  <inkml:trace contextRef="#ctx0" brushRef="#br2" timeOffset="359298.5868">26423 15205 0,'18'0'16,"-18"-18"-16</inkml:trace>
  <inkml:trace contextRef="#ctx0" brushRef="#br2" timeOffset="359715.1057">26864 15134 0,'18'-17'15,"35"17"1,0-18-16,52 0 16,-52 18-16,18-17 15,-36 17-15,0 0 16</inkml:trace>
  <inkml:trace contextRef="#ctx0" brushRef="#br2" timeOffset="359881.9426">27076 14940 0,'17'71'0,"1"-36"16,-18 0-16,18 36 16,-18-36-16,17 0 15,-17-17-15,0 17 0,0-17 16</inkml:trace>
  <inkml:trace contextRef="#ctx0" brushRef="#br2" timeOffset="360693.615">27605 15064 0,'18'0'16,"-1"0"0,1 17-16,17 1 0,18 17 15,-18-35 1,36 35-16,-36-17 15,36 0-15,-54-1 16,1-17-16,0 0 0,-18 18 16,17-18-1</inkml:trace>
  <inkml:trace contextRef="#ctx0" brushRef="#br2" timeOffset="360906.4387">27852 14958 0,'-53'53'16,"35"-18"-16,-17 36 16,17-19-16,18-16 15,-17 52-15,17-70 16,0 17-16,35 0 15,-17-35-15</inkml:trace>
  <inkml:trace contextRef="#ctx0" brushRef="#br2" timeOffset="361208.3541">27975 14570 0,'0'17'16,"0"1"-16,0 35 15,0-18-15,18 36 16,0-54-16,-1 36 16,1-35-16,-18 0 15,17-18-15</inkml:trace>
  <inkml:trace contextRef="#ctx0" brushRef="#br2" timeOffset="361629.1339">28152 14781 0,'0'18'0,"-18"0"16,36-18 0,-18-18-1,17 18-15,-17-18 16,36-17-16,-36 17 15,17 1-15,-17-1 0,18 1 16,-18 34 15,-18 1-31,18-1 16,0 1-16,18-18 31,0 0-15,-1-18-16,1 1 15,-1 17-15,1 0 16,0 0-16,-1 0 16,1 35-16,0-35 15,-1 18-15,-17-1 16,18 1-16,-18 0 16</inkml:trace>
  <inkml:trace contextRef="#ctx0" brushRef="#br2" timeOffset="361806.573">28487 14534 0,'17'53'15,"1"-17"-15,17 87 16,-35-88-16,18 36 15,-36-36 1,-17 18-16,17-35 16</inkml:trace>
  <inkml:trace contextRef="#ctx0" brushRef="#br2" timeOffset="362380.4617">28751 15134 0,'18'0'15,"-36"0"1,-17 18 0,-18 35-1,18 0 1,17-18-16,18 0 0,0 18 15,18-18 1,17-17-16,36-18 16,-36 0-16,0-18 0,36-17 15,-36 0-15,-17 0 16,-1-18-16,1 17 0,0-69 16,-18 52-16,0 0 15,0-71 1,0 54-16,0 17 0,-18-18 15,18 54-15,0-1 16,0 36-16,-18 17 16,18 71-16,0-36 15,18 54-15,-18-54 16,53 36 0,-35-53-16,35 18 15,-18-36-15,-18-18 16</inkml:trace>
  <inkml:trace contextRef="#ctx0" brushRef="#br2" timeOffset="362674.4385">29281 14975 0,'52'18'15,"19"17"-15,17 1 16,-70-1 0,-18 0-1,-53 18 1,35-18-16,-35 1 16,18 17-16,35-36 15,0 18-15,0-17 16,18 0-16,17-1 0,-17-17 15,17 0-15</inkml:trace>
  <inkml:trace contextRef="#ctx0" brushRef="#br2" timeOffset="362802.2808">29333 15258 0,'36'0'0,"-1"-18"15,0 18-15,36-18 16,-36 18-16,-17-17 16</inkml:trace>
  <inkml:trace contextRef="#ctx0" brushRef="#br2" timeOffset="363057.3016">29633 14640 0,'-17'53'0,"17"18"16,17-1-1,1-34-15,0-1 16,-1-17-16,-17-1 15,18 1-15,-18-36 16,0-17 0</inkml:trace>
  <inkml:trace contextRef="#ctx0" brushRef="#br2" timeOffset="363519.0841">29774 14693 0,'0'0'0,"0"18"16,18 17-16,-18 0 15,0-17-15,0 17 16,0-17-16,0 0 16,0-36 15,18 0-15,-1 1-1,1-1 1,-18 0-16,18 18 15,-18 18 1,0 0 0,0-1-1,0 1 17,0-36-17,17 18 1,1-17-1,-18-1-15,18 18 16,-1 0-16,1-18 16,-1 1-16,1 17 15,-18 17 1,0 19 0,0-19-16,0 1 15,18 0-15,-1-1 16</inkml:trace>
  <inkml:trace contextRef="#ctx0" brushRef="#br2" timeOffset="363858.9374">30163 14711 0,'17'0'16,"1"17"-1,-1 36-15,1-35 16,0 35-16,-1-18 16,-17 1-1,0-1-15,-17-18 16,-1 1-16,-17-18 16,17 0-16</inkml:trace>
  <inkml:trace contextRef="#ctx0" brushRef="#br2" timeOffset="364705.1536">30304 14393 0,'0'-17'15,"17"17"1,1-18-1,0 18 1,-1-18-16,1 18 16,-1 0-16,1 0 0,35 18 15,-18-18-15,18 18 16,-35-1-16,17 1 16,-17 0-1,-1 35-15,-17-18 16,18 71-16,-18-36 15,0 71-15,0-70 16,-18 88-16,1-71 16,-1 71-1,18-71-15,-18 0 0,18 71 16,0-106-16,0 70 16,18-88-16,-18 1 15,0 17-15,0-36 16,0 1-16,-18-18 15,1 0-15,-36-18 16,18 1-16,-36-19 16,18 19-16,-35-1 15</inkml:trace>
  <inkml:trace contextRef="#ctx0" brushRef="#br2" timeOffset="366261.3426">24941 16369 0,'18'18'16,"0"-18"-16,-18 70 15,0-35 1,0 18-16,0 0 0,-18 0 16,18 18-16,0-36 15,0-17-15,0-1 0,0-34 16,18-54 0,-18 36-1,35-53-15,-17-1 16,-1 54-16,1 0 15,0 0-15,17-1 16,-18 36-16,19 0 0,-19 0 16,-17 18-16,18 52 15,-18-34-15,18 52 16,-18-53-16,0 0 16,35 18-16,-35-35 15,18 17-15</inkml:trace>
  <inkml:trace contextRef="#ctx0" brushRef="#br2" timeOffset="366451.5143">25471 16545 0,'35'53'0,"-18"-18"15,54 1 1,-18-19-16,-18 1 0,18 17 16,-18-35-16,-17 0 15</inkml:trace>
  <inkml:trace contextRef="#ctx0" brushRef="#br2" timeOffset="366622.4155">25718 16492 0,'-36'53'15,"-34"18"-15,52-36 0,-35 36 16,53-36-16,0 0 16,0-17-16,18 0 15,-1-1-15</inkml:trace>
  <inkml:trace contextRef="#ctx0" brushRef="#br2" timeOffset="366800.545">26211 16545 0,'0'88'16,"18"-35"-1,0 18-15,-1-18 16,1-18-16,-18 0 0</inkml:trace>
  <inkml:trace contextRef="#ctx0" brushRef="#br2" timeOffset="372478.329">3545 12365 0,'71'18'16,"0"-18"-16,-1 0 0,89-18 16,-71 0-1,0 1-15,71-1 16,-88 0-16,-19 18 0,-16-17 16</inkml:trace>
  <inkml:trace contextRef="#ctx0" brushRef="#br2" timeOffset="373997.6407">6544 13353 0,'-18'0'16,"36"0"124,0 0-124,-1 0-16,19 0 0,-19 0 15,19 0-15,16 0 16,-16 0-16,52-18 16,-35 18-16,0 0 0,0-18 15,17 18-15,54-17 16,-36-1-16,-18 18 16,107-18-16,-89 18 15,88 0-15,-70 0 16,88 0-16,-106 18 15,106-18-15,-105 0 16,105 0 0,-106-18-16,106 1 15,-124-1-15,72 1 16,-107-1-16,18 18 16,-71 0-1</inkml:trace>
  <inkml:trace contextRef="#ctx0" brushRef="#br2" timeOffset="375453.0858">6703 14993 0,'35'0'16,"36"-18"0,-1 1-16,89-18 15,-53-1 1,158 1-16,-123 17 16,142-35-16,-125 36 15,142-19-15,-141 19 16,123-18-1,-141 17-15,71-17 16,-124 17-16,0 18 16,-70 0-16,0 0 15</inkml:trace>
  <inkml:trace contextRef="#ctx0" brushRef="#br2" timeOffset="376993.9551">23142 15575 0,'-17'0'15,"34"0"16,36 0-15,-18 0-16,71-17 16,-35 17-16,88-18 15,-54 18-15,1 0 16,-18-18-16,1 18 0,-19 0 16,54 0-16,-89 0 15</inkml:trace>
  <inkml:trace contextRef="#ctx0" brushRef="#br2" timeOffset="377633.8216">27764 15787 0,'-18'0'15,"36"0"1,-1 0-16,71 0 16,71 0-16,-71 17 15,18-17-15,159 18 16,35 0 0,-159-18-16,18 17 0,123-17 15,-106 0 1</inkml:trace>
  <inkml:trace contextRef="#ctx0" brushRef="#br3" timeOffset="396224.9149">20126 3687 0,'-18'0'15,"1"0"-15,-1-18 32,18 0-1,18 18 0,35 0-15,-36 0-1,71 0-15,-52 0 16,-1 0-16,18 0 0,0 0 16,53 18-1,-53-18-15,0 0 0,-1 0 16,1 18-16,71-18 16,-71 0-16,35 17 15,-35 1-15,-18-18 0,36 35 16,-36-17-16,0-1 15,18 19 1,-35-19-16,-1 1 0,19 35 16,-36-18-16,17 0 15,1 36-15,0-18 16,-1-18-16,1 71 16,0-53-16,-18 0 15,17 0-15,-17 0 0,18 52 16,17 19-1,-35-53-15,0-1 0,18 1 16,-18-1-16,17 54 16,-17-54-16,0-17 15,18 88-15,-18-88 16,0 0-16,18-18 0,-18 54 16,17-37-16,-17-16 15,0-1-15,18 0 0,-18 36 16,18-36-1,-1 18-15,-17-18 0,18 18 16,-1-35 0,19 17-16,-36-17 15,35 17-15,0-17 16,1 17-16,-1-17 16,35-1-1,-34 1-15,-1-18 0,0 18 16,18-18-16,-18 0 0,18 17 15,36 1-15,-37-18 16,1 0-16,0 0 0,0 0 16,71 17-16,-54-17 15,54 0 1,-54 18-16,1-18 0,52 0 16,-52 18-16,-1-18 15,72 17-15,-72-17 16,89 18-1,-18-18-15,-53 0 16,53 0-16,-53 18 16,71-18-16,-88 0 15,88 0-15,-71 0 16,-18 0-16,18 0 16,1 0-16,69 17 15,-87-17-15,88 0 16,-71 0-16,71 0 15,-71 18-15,71-18 16,-89 0-16,89 18 16,-71-18-16,53 0 15,-53 17-15,71-17 16,-88 0-16,105 0 16,-88 0-16,89 0 15,-107 0-15,18 0 16,1 0-16,-19 0 15,107-17-15,-107 17 16,89-18-16,-89 18 16,107-18-16,-107 18 15,89-17-15,-71-1 16,71 0 0,-71 18-16,-17-17 0,88-1 15,-18 0 1,-71 1-16,-17 17 15,18-18-15,-18 18 0,52-17 16,-52-1-16,0 18 0,53-18 16,-53 1-1,0 17-15,53-18 16,-53 18-16,-18-18 0,36 18 16,-36 0-16,0 0 15,-17 0 1,-1 0-1,-17 18-15,18-18 16,-18 18-16,18-18 16,-1 17-16,1-17 15,0 18 1,34 0 0,-34-18-16,35 17 15,-18 1-15,18-18 16,-35 17-16,17-17 15,-17 0-15,-1 18 0,19-18 0,-1 18 16,-17-18 0,-1 17-16,1-17 0,0 18 15,-1 0-15,1-18 0,-1 17 16,1 1-16,0 0 16,-18-1-16,17 1 15,1-1-15,-18 1 16,18 35-1,-1-35-15,-17 17 0,0 0 16,18 36 0,-18-36-16,18 53 0,-18-52 15,17 16-15,-17 1 0,18 53 16,-1-53 0,1 0-16,-18 0 0,18 0 15,17 70-15,-35-70 16,18 18-16,-1-18 0,1 0 15,17 52-15,-17-52 16,0-17-16,-1 17 16,-17-18-16,35 53 15,-17-53-15,0 1 0,-18-1 16,17 0-16,-17 18 16,0-35-16,0-1 15,0 1-15,-17 0 0,-1-1 16,-17 19-16,0-19 15,-1 1-15,-52-1 16,35-17-16,-17 18 0,-89 0 16,53-18-1,18 0-15,-124 0 0,89 17 16,17-17-16,-159 0 16,1 0-1,123 0-15,-1 0 0,19 0 16,-36 0-16,-123 0 15,141-17-15,-159 17 16,141 0-16,-141-18 16,159 18-16,-159-18 15,142 18-15,-142-17 16,159 17-16,-177 0 16,142-18-16,-142 18 15,160 0-15,-19 0 16,-140 0-1,158 0-15,0-17 0,-158 17 16,158 0-16,18 0 16,-159 0-16,159 0 15,-159 0-15,159 0 16,-159 0 0,159 0-16,-159 0 15,159 0-15,-159 0 16,159 0-16,-106 0 15,124 0-15,-107-18 16,124 18-16,-88-18 16,106 18-16,-71-17 15,89-1-15,-36 0 16,53 1-16,-35-19 16,53 19-16,-36-18 15,53-1 1,-17 1-16,35 0 15,-17-1-15,-1-34 16,0 35-16,1-1 0,17 1 16,-18 0-16,0-18 15,1 18-15,-19-18 0,19 0 16,-1 0-16,-17 0 0,-18-53 16,0-17-1,35 52-15,1 0 0,-19 1 16,-16-89-16,16 89 15,19-19-15,-19 1 16,1 0-16,0-88 16,17 87-16,1 1 0,-1 0 15,18-18-15,-18-105 16,18 105-16,0 0 0,0 0 16,0 0-16,18-123 15,0 141-15,-1-106 16,1 88-16,-18 18 15,35-89-15,-17 89 16,-1 18-16,19-89 16,-19 88-16,-17 1 0,36-54 15,-36 71 1,17 18-16,-17-36 16,18 54-16,-18-18 0,0 17 15,0 0 1,17 18-1,1 18 1,53-18 0,-18 18-16,0-18 0,-1 0 15,19 0-15,0 0 0,-1 0 16,18 17 0</inkml:trace>
  <inkml:trace contextRef="#ctx0" brushRef="#br3" timeOffset="399366.9236">21749 8431 0,'-18'0'16,"-17"-17"-16,0 17 16,-1 0-16,-17 0 0,0 0 15,-17 17-15,-1-17 0,1 0 16,-107 0-1,89 18-15,-18-18 0,1 18 16,-107-1-16,-17 1 16,140-18-16,-16 0 15,-72 18 1,107-1-16,-1-17 0,0 18 16,-34 17-16,69 0 15,1-17-15,0 35 16,35-18-16,-18 1 0,36 52 15,-18-35-15,17 52 16,1-34 0,0-18-16,-1 88 15,1-88-15,-18 18 0,0 52 16,0-70-16,0 17 16,0 54-16,0-71 15,0 70 1,0-70-16,0 0 0,0 0 15,0 35-15,0-35 16,0-35-16,0 17 16,0-17-1,0-1 1,18 1 15,-1-18-15,1 0-16,0 0 15,34 0-15,-34-18 16,35 18 0,-35-17-16,52 17 15,-34-18-15,52 18 16,-53 0-16,53 0 16,-35 0-16,0 0 0,0 0 15,17 18-15,54-18 16,-53 0-16,-1 0 15,1 0-15,-1 0 0,71 0 16,-70 17-16,88-17 16,-89 18-16,89-18 15,-71 18-15,88-18 16,-87 17 0,69-17-16,-69 18 15,87-18-15,-88 18 16,106-1-16,-88-17 15,88 18 1,-106-18-16,124 0 16,-106 0-16,123 0 15,-123 0-15,123 0 16,-123 0-16,123 18 16,-105-18-16,-1 0 15,124-18-15,0 18 16,-123 0-16,-1-18 15,1 18-15,123-17 16,-124 17-16,1 0 0,-1 0 16,0-18-16,124 18 15,-123 0-15,-1 0 16,-17 0-16,18 0 0,87-18 16,-105 18-16,71-17 15,-89 17 1,-18 0-16,71-18 15,-88 18-15,71-18 16,-71 1-16,53-1 16,-54 0-16,19 1 15,-53-1-15,17-17 16,-35 17-16,18-35 16,-18 18-16,0-18 15,0 0-15,0-35 16,0 35-16,0-53 15,0 36-15,0-71 16,0 52-16,0-69 16,17 87-16,-17-35 15,0 53-15,0-17 16,-17 35 0,-1-1-16,18 1 15,-18 0 1,18 17-16,0-17 0,0 17 15,0 1 1,-17-1 0,-1 18-1,-17 18 1,17-18-16,-17 0 16,17 0-16,-17 0 0,0 17 15,-71-17-15,-18-17 16,54 17-16,-89-36 15,71 36-15,-106-35 16,88 17-16,-141-17 16,124 35-16,-19-18 15,19 1-15,-36-1 16,18 18-16,-18-17 0,1-1 16,-1 18-16,-18-18 0,-158 18 15,141 0 1,18-17-16,-212 17 15,194 0-15,0 0 0,-212 0 16,-35 17 0,229-17-16,-229 0 15,230 0-15,-213 18 16,195-18-16,-177 18 16,212-18-16,18 17 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5:14:24.143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2769 12453 0,'-17'0'16,"17"-18"-1,-18 18 1,18-17 0,-18 17-16,1 0 15,-19 17 1,19-17-16,-18 18 16,-18 0-16,17-18 15,1 0-15,17 0 16,-17 0-16,0 0 0,17 0 15,-17 0-15,-18 17 16,35-17-16,1 18 0,-1-18 16,18 18-16,0-1 47,0 1-16,0 0-31,0-1 15,0 36-15,0-18 16,0 1-16,0-1 0,0 0 16,0 0-16,0 1 0,0-1 15,18 53 1,-1-52-16,-17 52 16,0-35-16,18 52 15,-18-34-15,0 35 16,0-36-16,18 36 15,-1-53-15,-17 35 16,18-52-16,-18 34 16,0-17-16,0-35 15,18 17-15,-18 36 16,0-36-16,0 0 16,0 36-16,0-54 15,0 19-15,0-19 0,0 36 16,0-35-16,0 17 15,0-17-15,0 17 16,0-17 0,0-1-16,0 36 15,0-35-15,17 17 16,-17-17-16,0-1 16,0 1-16,18-18 15,-18 18 1,0-1 46,18-17-15,-18 18-16,17-18-15,-17 18 0,18-18 15,-18 17-31,17-17 16,1 18-1,0-18-15,17 0 16,0 0-1,-17 0-15,0 0 16,-1 0-16,18 0 16,-17 0-16,0 0 0</inkml:trace>
  <inkml:trace contextRef="#ctx0" brushRef="#br0" timeOffset="9409.0993">9155 12330 0,'0'-18'31,"0"0"-31,17 1 15,1 17 1,17 0 0,-17 0-16,35 17 15,-36 1-15,36 17 16,-35-17-16,0 17 16,-18 0-16,-18 36 15,0-36-15,-17 53 16,17-35-16,-17 53 15,17-53-15,1 71 16,17-71-16,0 17 16,0-35-16,17 18 15,1-35-15,35 17 16,-35-35-16,17 18 16,-35-1-1,18 19-15,-18-19 16,0 19-16,0-1 15,0 35-15,0-34 16,17 70 0,-17-53-16,18 70 15,-18-52-15,35 52 16,-17-70-16,-1 35 16,1-35-16,0 18 15,-1-54-15,-17 36 16,-17-35-16,-1 17 15,-17 0-15,17-17 16,-52 0-16,34-1 16,1-17-16,0 0 0,-18 18 15,18 0 1,17-1-16,0-17 16</inkml:trace>
  <inkml:trace contextRef="#ctx0" brushRef="#br0" timeOffset="11250.4854">10283 13176 0,'-35'-17'0,"18"-1"15,-54 18-15,36 18 16,-1-1-16,1 19 0,0-1 15,-18 71 1,35-53-16,1 35 16,17-53-16,17 18 15,19-35-15,34-18 16,-35-18-16,36-35 16,-36 0-16,36-35 15,-54 35-15,-17-70 16,0 70-16,-17-88 15,-1 88-15,-52-89 16,52 72-16,-53-36 16,36 71-16,-18 17 15,36 18 1,17 88 0,0-35-16,0 18 0,35 70 15,-17-70-15,17-1 16,0 1-16,0-18 15,-17-18-15,53 53 16,-36-53-16,0 1 0,0 16 16</inkml:trace>
  <inkml:trace contextRef="#ctx0" brushRef="#br0" timeOffset="11682.58">10478 13123 0,'0'71'16,"0"17"0,17-17-1,1-36-15,17 18 16,0-18-16,-17-35 15,17 0-15,1 0 16,-19-35-16,1 17 16,-18 1-16,0-19 15,0 19 1,17 52 0,-17-17-1,18-1-15,35 36 16,-35-35-16,17-18 0,18 17 15,-18-17-15,-17-17 16,17-1-16,-17 0 0,-18-34 16,0 34-1,0-53-15,-18 54 16,-35-54-16,35 36 16,1 17-16,-1-17 15</inkml:trace>
  <inkml:trace contextRef="#ctx0" brushRef="#br0" timeOffset="13379.8864">11289 13106 0,'-18'0'0,"36"0"31,17 0-15,0 0-16,-17 0 0,17 0 15,1 0-15,-1 0 16,-17-18-16,17 18 0,0 0 15,-17 0-15,-1 0 16,-17-18 0,-17 18-1</inkml:trace>
  <inkml:trace contextRef="#ctx0" brushRef="#br0" timeOffset="13589.6904">11430 12841 0,'0'35'15,"-18"36"1,18 17 0,0-35-16,18 0 0,-18 18 0,35 34 15,-35-52-15,18-17 16,0 16-1,-1-34-15,1 0 0</inkml:trace>
  <inkml:trace contextRef="#ctx0" brushRef="#br0" timeOffset="13862.6489">11871 13070 0,'53'0'15,"0"0"1,-18 0-16,53-17 15,-70 17-15,0-18 16,-1 18-16</inkml:trace>
  <inkml:trace contextRef="#ctx0" brushRef="#br0" timeOffset="14006.7485">11977 13282 0,'53'18'16,"17"-36"0,-34 18-16,-1 0 0,0 0 15</inkml:trace>
  <inkml:trace contextRef="#ctx0" brushRef="#br0" timeOffset="15304.213">12594 12894 0,'0'18'16,"35"17"-1,1 0-15,52 36 16,-35-36 0,-18 0-16,53 36 15,-35-53-15,-17 17 0,-1-18 16,0 1-16,0 17 16,-35-17-16</inkml:trace>
  <inkml:trace contextRef="#ctx0" brushRef="#br0" timeOffset="15541.0514">12982 12788 0,'-17'18'15,"-19"17"-15,1 36 16,17-18-16,-17 0 0,-18 70 16,36-70-16,-1 35 15,0-53-15,18 1 16,18-19-16</inkml:trace>
  <inkml:trace contextRef="#ctx0" brushRef="#br0" timeOffset="15892.6086">13194 12259 0,'-18'0'16,"-17"35"-1,35 36-15,-18-18 16,18 35-16,0 18 15,18-71-15,17 36 16,-17-36-16,17 18 16,-17-36-1,17-17-15,-17 0 16</inkml:trace>
  <inkml:trace contextRef="#ctx0" brushRef="#br0" timeOffset="16076.5198">13423 12594 0,'0'53'16,"18"-18"0,17-17-1,-17-18 1,-1-18-1</inkml:trace>
  <inkml:trace contextRef="#ctx0" brushRef="#br0" timeOffset="16203.7295">13441 12418 0</inkml:trace>
  <inkml:trace contextRef="#ctx0" brushRef="#br0" timeOffset="16416.0021">13547 12188 0,'35'36'16,"-17"-19"-16,17 19 0,18 34 16,-36-34-16,36 52 15,-53-35 1,18 0-16,-18-18 0,0 35 16,0-17-16</inkml:trace>
  <inkml:trace contextRef="#ctx0" brushRef="#br0" timeOffset="18295.1132">13829 13088 0,'0'-18'15,"18"18"17,34 0-17,-34 0-15,17 0 16,1 0-16,17-17 15,-36 17-15,18-18 0,-17 1 16,0 17-16,-18-18 16,0 0-1,-18 18-15,0-17 16,1-1-16,-1 18 16,1 0 15,17 18-31,0-1 15,-18 19-15,0-19 16,18 18-16,-17-17 0,-19 35 16,19-35-16,17 17 15,-36 0 1,19-17-16,-1-18 16,1 0-16</inkml:trace>
  <inkml:trace contextRef="#ctx0" brushRef="#br0" timeOffset="18462.6289">13882 12947 0,'17'53'16,"1"-18"-16,-18 0 0,35 36 15,18-18 1,-35-35-16,17 17 15,-17-18-15</inkml:trace>
  <inkml:trace contextRef="#ctx0" brushRef="#br0" timeOffset="19042.0594">14517 13018 0,'-35'0'15,"17"0"-15,-17 17 16,17 1-16,0-1 0,1 1 16,-1 17-16,0 36 15,18-36-15,0 0 16,0 1-16,36 17 16,-19-36-16,1-17 0,35 0 15,-18-17 1,-17-1-16,35-35 0,-36 18 15,1-53 1,0 52-16,-18-52 16,0 35-16,0 0 15,-18 0-15,18 0 0,-18-52 16,1 52-16,-1-53 16,0 71-16,18 17 15,-17 18-15,17 18 16,0 52-16,0-17 15,0 18-15,17-1 0,19 54 16,-1-54-16,18 36 16,-35-53-1,17 18-15,-18-36 16,19 0-16,-19-35 16,-17 18-16</inkml:trace>
  <inkml:trace contextRef="#ctx0" brushRef="#br0" timeOffset="19492.3829">14940 12894 0,'53'18'15,"-35"-18"-15,35 17 0,-18-17 16,18 18-1,-36 0-15,19 17 16,-36 0-16,-18 18 16,18-18-16,-35 18 15,17-17-15,18-19 16,0 1-16,0-1 0,0 1 0,0 0 16,18-1-1,17-17 1,-17 0-16,-1 0 15,1 0-15,-18-17 16,-18 17 0</inkml:trace>
  <inkml:trace contextRef="#ctx0" brushRef="#br0" timeOffset="19646.0156">14834 13123 0,'18'0'0,"0"18"15,-1-18-15,19 0 16,52 18-16,-35-18 16,35-18-16,-53 18 15,0 0-15,-17-18 16,0 18-16</inkml:trace>
  <inkml:trace contextRef="#ctx0" brushRef="#br0" timeOffset="19924.568">15293 12435 0,'-18'36'0,"1"34"16,17-17 0,17-18-16,19 36 15,-19-36-15,18 18 16,-17-18-16,17 1 16,-17-19-16,0-17 15</inkml:trace>
  <inkml:trace contextRef="#ctx0" brushRef="#br0" timeOffset="20093.5745">15505 12718 0,'0'17'15,"0"19"1,0-19-16,0 1 0,17-18 15,1 0-15</inkml:trace>
  <inkml:trace contextRef="#ctx0" brushRef="#br0" timeOffset="20236.3869">15505 12506 0</inkml:trace>
  <inkml:trace contextRef="#ctx0" brushRef="#br0" timeOffset="20427.1593">15699 12418 0,'53'53'15,"17"35"-15,-35 0 16,-17-35-16,-18 53 16,-53 17-1</inkml:trace>
  <inkml:trace contextRef="#ctx0" brushRef="#br0" timeOffset="27538.6592">653 7444 0,'17'0'31,"1"0"-15,17 0-1,-17 0 1,17 17-1,-17-17-15,35 0 16,-18 0-16,0 0 0,53 0 16,-52 0-16,52 18 15,-35-18 1,70 0-16,-70 0 16,88 0-16,-70 0 15,105 0-15,-88 18 16,1-18-16,105 17 15,-106 1-15,18-18 16,105 0-16,-105 0 16,0 0-16,106 0 15,-89 0-15,106 17 16,-105-17-16,105 0 16,-123 0-16,18 18 15,-19-18-15,125 0 16,-107 0-16,124 0 15,-141 18-15,17-18 0,107 0 16,-107 0-16,-17 0 16,141 0-1,-124 0-15,1 0 0,105 0 16,-105 0-16,-18 0 16,17 0-16,-17 0 0,0 0 15,17 17-15,-17-17 0,106 0 16,-89 0-16,89 0 15,-106 0 1,-1-17-16,107 17 16,-106-18-16,70 18 15,-87 0-15,52 0 16,-88 0-16,17 0 16,-17 0-16,35 0 15,-52 0-15,52 0 16,-71 0-16,19 0 0,-1-18 15,-17 18 1,-36 0 0,18-17-1,-18-1-15,18 1 16,-17 17-16,17-36 0,-18 1 16,18 0-16,-18-1 15,1-52-15,-1 35 16,0-53-1,18 54-15,-17-19 0,-1 18 16,18-17-16,-17-36 16,-1 35-16,0-17 15,18 35-15,-17-18 16,17 36-16,-18-35 16,18 34-16,-18-17 15,1 36-15,-19-18 16,19 17-16,-19 0 15,1 1-15,-35 17 16,17 0-16,0 0 16,-53 0-1,35 0-15,-17 0 0,-88 0 16,88 0-16,-18 17 16,-123 1-16,105-18 15,1 18-15,-19-18 0,-140 17 16,141 1-16,-141-18 15,141 17 1,-18-17-16,-123 0 16,141 0-16,-159 0 15,159-17-15,-177 17 16,159 0-16,-158 0 16,176 0-16,-159 0 15,141 0-15,-141 0 16,159 0-16,-141 0 15,141-18-15,-124 18 16,124 0-16,-123 0 16,123 0-16,-106 0 15,123 0 1,-88 0-16,107 0 16,-72-17-16,89 17 15,-88 0 1,105 0-16,1-18 0,-72 18 15,37-18 1,52 18-16,17 0 0,1 0 16,-18-17-16,36 17 15,34 0 17,1 35-32,-18-17 15,18-1-15,-18 18 0,17 36 16,-17-36-16,18 18 15,-18 0-15,35 53 16,-17-53-16,-1 70 16,-17-52-16,0-18 15,18 53-15,-18-71 16,18 53-16,-18-53 16,0 18-16,17-35 15,-17 0-15,18-1 16,0 1-1,-1-18 1,1 0-16,17 18 16,-17-18-16,17 0 0,0 0 15,1 17-15,-19-17 16,18 18-16,-17-18 0,17 17 0,-17-17 16</inkml:trace>
  <inkml:trace contextRef="#ctx0" brushRef="#br1" timeOffset="37432.3972">20197 4075 0,'0'0'0,"17"17"47,-17 1-31,18 17-1,-18-17-15,0 17 16,0 18-16,-18-18 16,18 18-16,-17 35 15,17-35-15,-18 71 16,18-54-16,0 1 16,-18-1-16,18 1 0,0 88 15,-17-71-15,17 106 16,0-106-16,0 124 15,0-106-15,0 105 16,17-87 0,-17-18-16,0 17 15,18-17-15,-18 159 0,18-142 16,-18 18-16,17 106 16,-17-106-16,18-17 0,-1 140 15,-17-123 1,18-17-16,0 158 15,-18-159-15,17 160 16,1-125-16,-18 142 16,0-159-16,0 159 15,0-141-15,0 159 16,0-177-16,0 176 16,0-158-16,0 176 15,0-176-15,0 176 16,0-176-16,0 158 15,0-158-15,18 176 16,-18-176 0,17 158-16,-17-158 15,18 194-15,-18-194 16,0 193 0,18-175-16,-18 158 15,0-159-15,0-17 0,17 17 16,-17-17-16,0 0 0,18-18 15,-18 18-15,17 141 16,-17-142-16,0-16 0,18-1 16,-18 0-16,0 0 0,18 0 15,-18 106 1,17-141-16,-17-18 0,0-18 16,36 54-16,-36-36 15</inkml:trace>
  <inkml:trace contextRef="#ctx0" brushRef="#br1" timeOffset="42403.7745">21537 4339 0,'-35'-17'16,"70"17"15,36-18-15,-1 18-16,36 0 16,-35 0-16,-18 0 15,35 18-15,-35-18 16,0 35-16,-36-18 15,-17 36 1,-17-17-16,-54 52 16,18-35-16,-53 53 15,71-36-15,-53 36 16,52-53-16,19-18 16,-1 0-16,18 1 0,0-1 0,35 18 15,1-35 1,-1-1-16,53 1 15,-35-18-15,-18 0 0,54 0 16,-54 0-16,-17 0 16,17 0-1,-35-18-15,-18 1 16,-17 17 0</inkml:trace>
  <inkml:trace contextRef="#ctx0" brushRef="#br1" timeOffset="42613.5902">21467 4815 0,'17'0'16,"1"-17"-1,17 17-15,124-35 16,-36 35-1,-52 0-15,52 0 16,-70 0-16,-17-18 0,-1 18 16</inkml:trace>
  <inkml:trace contextRef="#ctx0" brushRef="#br1" timeOffset="72015.3967">22825 4674 0,'17'0'16,"19"0"-1,34 0-15,-35-17 16,54 17-16,-54-18 16,0 18-1,-17 0-15</inkml:trace>
  <inkml:trace contextRef="#ctx0" brushRef="#br1" timeOffset="72144.8673">22842 4851 0,'18'0'16,"0"0"-16,17 0 0,35 0 16,-17 0-16,18-36 15,-36 36-15,-17 0 16</inkml:trace>
  <inkml:trace contextRef="#ctx0" brushRef="#br1" timeOffset="73061.8877">23671 4604 0,'0'-18'16,"-17"36"-1,17 35 1,0 0 0,0-18-16,0 35 15,17-34-15,19 34 16,-19-52-16,19 17 15,-1-35-15,0 0 16,0 0-16,-17-35 16,0 35-16,-18-35 15,0 17-15,0 0 16,0 36 0,35 17-1,-17-35-15,-1 18 16,1 0-16,0-18 0,34 17 15,-34-17-15,0-17 16,-1-1-16,-17 0 16,0-17-16,0 0 15,-35-18 1,17 35-16,-17-17 16,35 17-16,-17 18 15,17-17-15,17 17 0</inkml:trace>
  <inkml:trace contextRef="#ctx0" brushRef="#br1" timeOffset="73307.2027">24218 4251 0,'0'-18'16,"18"1"-16,17 17 16,-17-18-1,52 18-15,-34 0 16,-19 0-16,36 0 16,-35 0-16</inkml:trace>
  <inkml:trace contextRef="#ctx0" brushRef="#br1" timeOffset="73417.6993">24377 4269 0,'0'35'16,"18"18"-1,-18-18-15,35 0 16,-17 1-16,17-1 16,-18-35-16</inkml:trace>
  <inkml:trace contextRef="#ctx0" brushRef="#br1" timeOffset="73984.877">24747 4163 0,'0'17'31,"53"36"-15,-17-17-16,34 52 15,-17-35-15,53 35 16,-53-53 0,0 18-16,-18-18 15,18 1-15,-18-1 0,0-17 0,36 35 16,-53-36-16,-1 18 15,-17-17 1,0-36 0</inkml:trace>
  <inkml:trace contextRef="#ctx0" brushRef="#br1" timeOffset="74219.2919">25329 4110 0,'-17'35'0,"-36"71"16,18-35-16,-1-1 16,1 1-16,0 17 0,0 53 15,35-70-15,0 17 16,0-53-1,17-17-15,1 17 0</inkml:trace>
  <inkml:trace contextRef="#ctx0" brushRef="#br1" timeOffset="74642.0459">25823 4604 0,'18'0'16,"17"0"-16,-17 0 15,52 0-15,19-18 16,-54 18-16,-17 0 16,17 0-16,-18 0 0,1 0 15,-18-18-15</inkml:trace>
  <inkml:trace contextRef="#ctx0" brushRef="#br1" timeOffset="74842.2284">26017 4374 0,'0'71'16,"0"0"0,0-36-16,18 53 15,-18-53-15,18 18 0,-18-17 16,17-19-16,-17 18 0,18 1 15,0-19-15</inkml:trace>
  <inkml:trace contextRef="#ctx0" brushRef="#br1" timeOffset="75252.3542">26388 4057 0,'17'53'15,"1"35"-15,-18-17 16,0-18-16,0 17 0,18 54 16,-18-54-16,0-17 15,17 53 1,-17-88-1,36-54 1,-19 1-16,19 0 16,-1 17-16,35 18 15,-34 0 1,-1 18-16,0-1 0,-17 19 16,35 17-16,-53-36 15,0 36-15,-18-53 16,-52 35-16,17-35 15,-36 0 1,54 0-16,-35-17 16,34 17-16,1-36 15</inkml:trace>
  <inkml:trace contextRef="#ctx0" brushRef="#br1" timeOffset="76981.7434">22807 5980 0,'18'0'16,"35"0"-1,-18 0-15,35-36 16,-17 36-16,0-17 15,-35 17 1,0 0-16</inkml:trace>
  <inkml:trace contextRef="#ctx0" brushRef="#br1" timeOffset="77098.2701">22878 6156 0,'53'0'16,"-1"-18"-1,-16 1-15,34-19 16</inkml:trace>
  <inkml:trace contextRef="#ctx0" brushRef="#br1" timeOffset="77732.8575">23654 5874 0,'0'53'16,"0"17"-16,17-17 16,-17-18-16,0 1 15,18-36-15,-18-18 31,0-35-15,0 18-16,0 0 0,18-36 16,-18 36-1,0 17-15,35-17 16,-17 35-16,-1 0 16,19 35-16,-19-17 15,1 52 1,-1-52-16,1 35 15,0-18-15,-18 0 16,17-17-16</inkml:trace>
  <inkml:trace contextRef="#ctx0" brushRef="#br1" timeOffset="79453.2389">24412 5856 0,'0'35'16,"0"1"-16,0 17 0,0-18 0,18 18 16,-18 17-16,0-17 15,0 0-15,0 35 16,0-52-16,0-1 0,-18 0 15,1-52 17,-1-36-32,-17-36 15,35 37-15,0-1 16,0 0-16,17-88 16,1 88-16,0 0 15,17 0-15,18-18 16,-18 54-16,0 17 0,18 17 15,-35 1-15,0 0 16,-1 52-16,-17-35 16,0 36-16,-17-36 15,-19 1-15,1-19 16,17-17-16,-17 18 0,17-18 16,-17-18-1,18 1-15,17-19 16</inkml:trace>
  <inkml:trace contextRef="#ctx0" brushRef="#br1" timeOffset="80330.7136">25047 6033 0,'18'17'15,"-18"1"1</inkml:trace>
  <inkml:trace contextRef="#ctx0" brushRef="#br1" timeOffset="80975.4031">25435 5874 0,'-17'0'16,"-19"0"0,36 17-16,-17 1 0,-1 35 15,0 0 1,18-18-16,0-17 0,18 35 16,0-36-1,17-17 1,-17-17-16,-18-1 15,35-35-15,-17-35 16,-1 35-16,-17-53 16,18 53-1,-18 0-15,0 0 0,-18 18 0,18 0 16,-17-18 0,-1 71-1,0 52-15,18-35 16,0 36-16,0-18 0,0 0 15,36 35 1,-19-35-16,18-18 0,1-17 16,-1 0-16,0-1 15,1 1-15,-19-18 0,19 0 0,-19-18 16,-17 1-16,18-19 16,-18 19-16,0-1 15,-18 0-15,1 18 16,-1 18-1,18 0-15,18 35 16,-18-36-16,17 1 0,36 17 16,-18-35-1,1 0-15,17 0 0,-36 0 16,18-18 0,-35 1-16,0-18 15,-17 17-15,-1 0 16,1-17-16,-19 17 0,1 1 15,17-1-15,1 18 16,-1 0-16</inkml:trace>
  <inkml:trace contextRef="#ctx0" brushRef="#br1" timeOffset="81152.5859">26017 5891 0,'53'-17'16,"18"-1"0,-18 18-1,-36-18-15,1 18 16,-18-17 0</inkml:trace>
  <inkml:trace contextRef="#ctx0" brushRef="#br1" timeOffset="81315.478">26035 5750 0,'18'88'16,"-1"1"0,19-19-16,-19-52 15,18 17-15,-17-17 16</inkml:trace>
  <inkml:trace contextRef="#ctx0" brushRef="#br1" timeOffset="81765.3682">26758 5398 0,'-53'88'15,"18"53"1,0 0-1,35-71-15,17 54 16,1-71-16,17 0 0,-17 0 16,52 17-16,-34-52 15,-1 0-15,0-18 0</inkml:trace>
  <inkml:trace contextRef="#ctx0" brushRef="#br1" timeOffset="82171.6975">27005 5838 0,'0'71'0,"0"0"16,18-18-1,-1-36-15,19 18 16,-19-17-16,19-18 15,-19 0-15,1-18 16,0 18-16,-18-35 16,0 0-16,17 35 0,-17-18 15,18 36 1,-1 17 0,1-17-1,35-1-15,-18 1 16,18-18-16,-18 0 15,1-18 1,-36 1-16,0-18 16,-18 17-16,-17-35 15,17 35 1,1 1-16,-1 17 16,18 17-16</inkml:trace>
  <inkml:trace contextRef="#ctx0" brushRef="#br1" timeOffset="82320.0387">27675 6050 0,'18'0'31,"-18"-17"-15,18 17-16</inkml:trace>
  <inkml:trace contextRef="#ctx0" brushRef="#br1" timeOffset="82622.0251">27817 5556 0,'-18'-17'16,"36"17"0,-1 0-16,36-18 15,35 18 1,-35 0-16,71-18 0,-18 1 15,-71 17-15,-18 0 16,1-18-16,-36 18 16,1 0-1</inkml:trace>
  <inkml:trace contextRef="#ctx0" brushRef="#br1" timeOffset="82772.1001">28081 5627 0,'35'88'15,"1"18"-15,17-18 16,-36-53-16,1 18 16,-18-17-16,18-19 15,-18 18-15,-18-17 0</inkml:trace>
  <inkml:trace contextRef="#ctx0" brushRef="#br1" timeOffset="83638.4001">28893 5980 0,'-18'17'31,"18"1"-15,-18 0-16,1 17 16,-1-18-16,0 19 15,18-19-15</inkml:trace>
  <inkml:trace contextRef="#ctx0" brushRef="#br1" timeOffset="83957.4091">28998 5574 0,'-17'0'16,"34"35"0,1 0-16,17 18 15,1 0-15,34 53 16,-17-53-16,-18 0 0,53 18 16,-35-1-1,-35-52-15,0-18 16,-18 17-16,17-17 15</inkml:trace>
  <inkml:trace contextRef="#ctx0" brushRef="#br1" timeOffset="84184.5818">29351 5662 0,'-53'88'0,"-17"0"16,-1 1-1,53-36-15,1 17 16,17-17 0,0-35-16,17-1 0,1 1 15,0-18 1</inkml:trace>
  <inkml:trace contextRef="#ctx0" brushRef="#br1" timeOffset="84459.6437">29457 5292 0,'53'17'15,"17"36"1,1 35 0,-36-17-16,36 70 15,-36 0 1,-35-70-16,-18-1 0,1 36 16,-1-53-16,-17-35 15,17 17-15,-17-17 0,17-1 16,-35 1-16</inkml:trace>
  <inkml:trace contextRef="#ctx0" brushRef="#br1" timeOffset="84893.0276">30286 5838 0,'-18'0'16,"54"18"-1,-19-18-15,19 0 16,-1 0-16,53 0 16,-53 0-16,36 0 15,-54-18-15,1 18 0</inkml:trace>
  <inkml:trace contextRef="#ctx0" brushRef="#br1" timeOffset="85057.5569">30480 5680 0,'0'88'15,"0"-35"-15,18 53 16,35-18-16,-36-53 16,36 18-1,-35-35-15,-1-1 0</inkml:trace>
  <inkml:trace contextRef="#ctx0" brushRef="#br1" timeOffset="85481.2702">30850 5274 0,'53'194'16,"-35"-53"0,0-70-16,-1 52 15,1-70-15,0 0 16,-18-18-16,17 1 16,-34-54-1,17-17 1,0-1-16,0 1 15,35 17-15,0 1 16,36 34-16,-18 1 16,-18 17-16,35 36 15,-34-36-15,-19 18 16,-17-35-16,-17 17 16,-19-17-16,-34-1 15,35-17-15,-36-17 16,36-1-16,-18 0 15,35 1-15</inkml:trace>
  <inkml:trace contextRef="#ctx0" brushRef="#br1" timeOffset="90875.1796">21731 6756 0,'0'17'16,"0"1"-1,18 123 1,-18-17-1,0-54-15,-18 1 0,18 52 16,0-35 0,-18-35-1,18-35-15,0 0 0,18-36 16,-18-35 0,0 0-16,0 18 15,18-71-15,-1-18 16,1 72-1,-18-19-15,35-35 16,1 36-16,-19 52 0,19-17 16,-19 35-1,1-18-15,-1 18 16,1 18-16,0 35 16,-1 0-16,1 70 15,-18-52-15,0 105 16,0-105-16,18-1 15,17 18-15,-17-52 16,-1-1-16,-17-18 0,18 1 16,-18 0-16</inkml:trace>
  <inkml:trace contextRef="#ctx0" brushRef="#br1" timeOffset="91046.5971">21784 7197 0,'18'0'0,"35"17"15,-18-17-15,35 0 16,1 0 0,-53 0-16</inkml:trace>
  <inkml:trace contextRef="#ctx0" brushRef="#br1" timeOffset="91335.6052">22490 7126 0,'17'0'16,"19"18"-16,16-18 15,-16 0-15,17 0 16,-18 0-16,-17 17 15</inkml:trace>
  <inkml:trace contextRef="#ctx0" brushRef="#br1" timeOffset="91458.946">22507 7303 0,'36'17'15,"-19"-17"-15,54 0 16,-36 0-16,18 0 0,-18 0 15</inkml:trace>
  <inkml:trace contextRef="#ctx0" brushRef="#br1" timeOffset="92092.6141">23777 7038 0,'-88'0'15,"0"35"1,17 0 0,36-17-16,-36 35 15,36-18-15,35 1 16,0-19-16,0 1 15,18 0-15,-1-1 0,36 18 16,-35-17-16,35-18 16,-35 0-16,17 0 15,-18 0-15,1-18 16,-18 1-16,-35-18 16,0 17-1,17 0-15,0 1 16,1 17-1</inkml:trace>
  <inkml:trace contextRef="#ctx0" brushRef="#br1" timeOffset="92470.3996">24359 6685 0,'-17'18'16,"-1"17"-16,0 0 0,-17 54 15,17-37-15,1 1 16,17 0-16,0 0 0,0 53 16,17-53-1,1-18-15,17 1 0,-17-1 0,35 18 16,-35-36-1,17 1-15,-17 0 0,-1-18 16</inkml:trace>
  <inkml:trace contextRef="#ctx0" brushRef="#br1" timeOffset="92971.7058">24765 6809 0,'0'-18'15,"18"18"-15,-1 18 16,19-1 0,-1-17-16,18 36 15,-18-36-15,36 17 16,-36-17-16,35 18 16,-52-1-16,-18 1 15,-18 17 1,1-17-16,-18 17 0,-36 36 15,53-36-15,-17 36 16,35-36-16,0 0 16,18 18-1,-1-35-15,1-1 0,35 19 16,-18-36-16,0 0 16,18 0-16,-35 0 15,17 0 1,-17-18-16,-18 0 15,-35 1-15,17-1 16</inkml:trace>
  <inkml:trace contextRef="#ctx0" brushRef="#br1" timeOffset="93159.7914">24694 7179 0,'18'0'0,"53"0"15,-36 0-15,71 0 16,-53 0-16,17 0 16,-17 0-16,0 0 0,35 0 15,-70 0 1,17-18-16,-17 18 16</inkml:trace>
  <inkml:trace contextRef="#ctx0" brushRef="#br1" timeOffset="93453.8802">25312 6562 0,'35'17'0,"-17"19"15,52 34 1,-17-35-16,35 36 0,-35-18 16,36 53-1,-37 17 1,-34-52-16,-18 52 0,-18-52 16,1-18-16,-1 0 0,-52 52 15,34-69 1,1-1-16,-53 36 15</inkml:trace>
  <inkml:trace contextRef="#ctx0" brushRef="#br1" timeOffset="107298.5037">9948 7938 0,'0'-18'125,"18"18"-109,0-18-16,17 1 0,-17 17 16,52-53-1,36 17-15,-53 1 16,0 0-16,17 0 0,71-36 15,-70 53 1,-18-17-16,17 0 0,-17 0 16,18-1-16,-53 36 15,-18-17-15,-36 34 16,-17 1 0</inkml:trace>
  <inkml:trace contextRef="#ctx0" brushRef="#br1" timeOffset="107691.6588">10142 7514 0,'-17'0'15,"-1"35"1,18 1-16,-18-1 16,-17 36-16,18-36 15,-1 0-15,0 18 0,1-18 16,-1 36-1,0-36-15,18 18 16,0-18-16,18-17 0,17 0 16,1-1-16,34-17 15,-35-17-15,54-1 16,-37 0-16,19-17 16,-36 17-1,18 1-15</inkml:trace>
  <inkml:trace contextRef="#ctx0" brushRef="#br1" timeOffset="108309.0095">8502 9225 0,'0'-17'16,"53"-1"-1,0 0-15,0 1 0,88-36 16,-53 17 0,0 19-16,106-54 15,-123 36-15,-1 0 0,36-1 16,-71 19-16,-17 17 16,0 0-16,-36 0 15,0 17 1</inkml:trace>
  <inkml:trace contextRef="#ctx0" brushRef="#br1" timeOffset="108659.4579">8749 8908 0,'-35'0'15,"17"17"1,-35 19-16,18-1 16,0-18-16,-36 54 15,36-53-15,-1 17 16,1 18-16,35-35 15,0-1-15,35 18 16,1-17-16,-1-18 0,71 18 16,-53-18-16,88 0 15,-88 0 1,35 17-16,-53-17 16</inkml:trace>
  <inkml:trace contextRef="#ctx0" brushRef="#br1" timeOffset="122323.472">21678 8925 0,'0'-17'0,"-17"17"15,-1 0 1,-17 0-16,17 17 15,0 19-15,1-19 16,-19 36-16,36-18 16,-17 18-1,17-17-15,0-19 16,0 1-16,0 0 0,17 17 16,-17-18-16,36-17 15,-19 0-15,1 0 0,17-17 16,-17-1-1,0 1-15,-1-54 16,1 36-16,-1-18 0,1-53 16,-18 35-16,0 18 15,-18-88-15,18 53 16,-17 18-16,-1-54 16,1 89-16,-1 0 15,18 17-15,-18 0 0,18 54 16,0 69-1,0-34-15,18 17 16,17 53-16,-17-70 16,35 52-1,-18-70-15,-17 0 0,17 0 16,-17-18-16,-1 18 16,19-17-16,-19-1 0,-17 0 0,35 0 15,-17-35 1,0 0-16</inkml:trace>
  <inkml:trace contextRef="#ctx0" brushRef="#br1" timeOffset="122718.0924">22084 8484 0,'35'0'31,"-17"18"-31,70 17 16,-35-35-16,35 18 16,-35 0-16,18-1 15,-54-17-15,-17 53 16,0-35-16,-17 52 15,-19-17-15,-17 35 16,36-35-16,-1 18 16,0-54-16,18 36 15,18-35-15,17 17 16,1-17-16,-19 0 16,36-18-1,-17 0-15,-19 0 0,18 0 16,-17 0-16,-18-36 15</inkml:trace>
  <inkml:trace contextRef="#ctx0" brushRef="#br1" timeOffset="122890.5647">22137 8837 0,'35'0'16,"-17"0"-16,17 0 15,0 0-15,53-18 16,-52 18-16,17-17 16,-18 17-16,18 0 15,-18 0-15,-17 0 16</inkml:trace>
  <inkml:trace contextRef="#ctx0" brushRef="#br1" timeOffset="123462.9334">23072 8767 0,'17'0'15,"19"0"1,-19 0-16,19-18 16,-19 18-16,18 0 0,18 0 15,-35 0-15,0 0 16,-1 0-16,-34 0 15</inkml:trace>
  <inkml:trace contextRef="#ctx0" brushRef="#br1" timeOffset="123596.7769">23107 8890 0,'35'0'15,"53"0"1,-17-18-1,-36 18-15,1 0 0,-19-17 16</inkml:trace>
  <inkml:trace contextRef="#ctx0" brushRef="#br1" timeOffset="124302.9426">24059 8520 0,'0'17'16,"0"19"0,18 34-16,-18-17 15,0 70-15,-18-52 16,18-18-16,0 0 0,0-18 16,0 0-16,0 18 15,0-35-15,0 0 0,0-36 31,-17-53-15,17 36-16,17-88 16,-17 52-16,18 1 15,17-89 1,-35 71-16,18 35 0,35-36 16,-35 72-16,-1-1 15,1 18-15,-1 18 16,19 35-16,-36-18 15,17 71 1,1-36-16,0 72 16,-18-90-16,17 72 15,1-71-15,0 17 16,-1-52-16,1 17 16,-18-17-16</inkml:trace>
  <inkml:trace contextRef="#ctx0" brushRef="#br1" timeOffset="124446.531">24183 8855 0,'18'0'0,"34"0"16,-34-18-16,53 18 15,-18 0 1,-36 0-16</inkml:trace>
  <inkml:trace contextRef="#ctx0" brushRef="#br1" timeOffset="124903.0842">24800 8855 0,'18'0'31,"35"0"-15,-36 0-16,19 0 15,-19 0-15,19 0 16,-19 0-16</inkml:trace>
  <inkml:trace contextRef="#ctx0" brushRef="#br1" timeOffset="125253.4373">25312 8520 0,'0'-18'16,"0"36"0,17-18-16,1 17 0,35 19 15,-18-19 1,18 1-16,-18-1 0,1 1 0,52 17 15,-53-17 1,1 0-16,-19-1 0,18-17 16,1 18-16</inkml:trace>
  <inkml:trace contextRef="#ctx0" brushRef="#br1" timeOffset="125604.5732">26141 8396 0,'-18'0'16,"-17"0"-1,-18 35-15,-18 1 16,36-19-1,18 19-15,-36 17 16,35-1-16,0-34 16,18 17-16,0 18 15,18 18 1,-18-36-16,18 0 0,-1 54 16,1 16-1,0-52-15,-18-17 0,35 52 16,-18-35-1,1-18 1,-18 0-16</inkml:trace>
  <inkml:trace contextRef="#ctx0" brushRef="#br1" timeOffset="128001.5914">9754 11712 0,'106'0'0,"-35"-17"16,-1 17-16,89-53 15,-88 35-15,87-35 16,-105 35-16,35-17 16,-52 35-16</inkml:trace>
  <inkml:trace contextRef="#ctx0" brushRef="#br1" timeOffset="128313.8316">10107 11307 0,'-35'17'15,"-18"18"1,18-17-16,-89 53 0,18-1 15,0 1 1,54-36-16,-1 18 16,35-18-1,53-17-15,1 0 0,87 17 16,18-18 0,-53-17-16,-17 18 0,70 0 15,-106-1 1</inkml:trace>
  <inkml:trace contextRef="#ctx0" brushRef="#br1" timeOffset="151730.5583">21978 10583 0,'-18'-17'0,"1"-1"15,-1 0-15,-17 1 16,0 17 0,17 0-16,-35 35 15,35 0-15,1 1 0,-19 52 16,19-53 0,17 0-16,0 18 15,0-17-15,17-19 0,19 1 16,-19-18-16,19 0 0,-1-18 15,0 1-15,-17-1 16,0 0-16,-1-52 16,1 34-16,-18-16 15,17-54-15,-17 35 16,0-70-16,-17 53 16,-18-71-16,17 106 15,-17-35 1,17 70-16,-17 1 15,17 17-15,0 70 16,1-17-16,17 0 16,0 18-16,17 17 15,19-18-15,-1-17 0,53 71 16,-53-71-16,54 17 16,-54-17-16,18 0 15,-36-18-15,19 1 16,-19-36-16,1 17 15</inkml:trace>
  <inkml:trace contextRef="#ctx0" brushRef="#br1" timeOffset="156452.3932">22543 10407 0,'0'-18'16,"17"1"0,-17-1 15,0 36 47,0 17-62,0-17-16,0 17 0,0 0 0,18 0 15,-18 1-15,17 17 16,1-18-16,0 0 16,-1-17-16,1-1 0,-18 1 15,18 0-15,-1-1 0,1-17 16,0 0-1,-1-17-15,1 17 16,-18-36 0,17 1-16,-17 18 15,0-1-15,18 18 16,-18 18 0,18-1-16,17 18 15,-17-17-15,35 0 16,-36-1-16,36-17 15,-35 0-15,-1-17 16,1-1-16,-18-17 16,0 0-16,-18-18 15,1 17-15,-1-17 16,0 18-16,18 18 16,-17 17-1,17-18-15,17 18 16,1 18-16,17-18 0</inkml:trace>
  <inkml:trace contextRef="#ctx0" brushRef="#br1" timeOffset="156685.4683">23442 10283 0,'35'0'0,"-17"0"15,0 0-15,52-17 16,-35 17-16,1 0 16,-1 0-16,-17 0 0,17 0 15</inkml:trace>
  <inkml:trace contextRef="#ctx0" brushRef="#br1" timeOffset="156824.7036">23460 10442 0,'35'36'16,"-17"-36"0,17 0-16,18 0 0,35 0 15,-53-18-15,36 18 16</inkml:trace>
  <inkml:trace contextRef="#ctx0" brushRef="#br1" timeOffset="158170.2793">24659 9807 0,'0'-17'15,"0"-1"1,0 36 15,0 17-15,0-17-16,0 52 15,0-35-15,18 54 16,-18-54-16,17-18 0,1 54 16,-18-53-16,18 17 15,-18 18 1,17-53-16,-17 17 16,-17-17-16</inkml:trace>
  <inkml:trace contextRef="#ctx0" brushRef="#br1" timeOffset="158343.2617">24518 10301 0,'18'18'0,"-1"-18"15,1 0-15,53 0 16,-19 0-16,54-18 16,-35 0-16,-18 1 15,17-1-15,-17 1 0,35-1 16,-70 18-16</inkml:trace>
  <inkml:trace contextRef="#ctx0" brushRef="#br1" timeOffset="158804.7121">24783 10619 0,'0'88'16,"0"-53"0,-18 0-16,18 18 15,0-35-15,18-18 32,-1-53-32,1-18 15,0 36-15,17-35 16,-18 34-1,19 19 1,-19 17-16,1 35 16,-18-17-1,0 35-15,18-53 16,-18 17-16,17-17 16,1 0-16,0-17 15,35-19 1,-36 19-16,1-1 0,-1 0 15,1 18-15,17-17 16,-17 34-16,0 19 16,-1-1-1,1 0-15,-18-17 0,0 17 16,18-17-16,-18 17 16,17-35-1</inkml:trace>
  <inkml:trace contextRef="#ctx0" brushRef="#br1" timeOffset="159350.3727">25806 9948 0,'0'-17'0,"35"70"31,0-18-31,1 0 16,34 53-16,-17-35 15,0 0-15,-18-18 16,18 18-16,0-17 0,53 34 16,-71-34-16,18-1 15,-18 0-15,-17-17 0,17 17 16,-17-35-16,-18 18 15,-18-18 1</inkml:trace>
  <inkml:trace contextRef="#ctx0" brushRef="#br1" timeOffset="159599.3209">26458 9895 0,'-53'36'15,"1"52"1,-19 53-16,-17 35 16,52-87-16,-16 69 15,34-87-15,18-1 16,0-34-16,18 17 15,-1-53-15,1 0 16</inkml:trace>
  <inkml:trace contextRef="#ctx0" brushRef="#br1" timeOffset="160350.6155">27146 10372 0,'-17'-36'0,"-19"19"16,19 17 0,-1 17-16,0 1 0,-34 35 15,34-18-15,0 1 16,1 34-1,17 1-15,0-36 0,17-17 16,1-1-16,52 1 16,-34-18-16,34-18 15,-34-17-15,-1 17 16,18-52 0,-36 17-16,1-35 0,-18 35 15,-18-71 1,18 54-16,-35-71 15,0 70-15,0-35 16,17 89-16,0-1 16,18 36-16,0 17 15,0 0-15,0 36 0,18-1 16,17 89-16,18-18 16,-18-70-16,1-18 15,-1-1-15,35 37 16,-34-54-16,-1 18 15,-35-36-15,18-17 0</inkml:trace>
  <inkml:trace contextRef="#ctx0" brushRef="#br1" timeOffset="161569.0678">27552 10001 0,'0'-17'0,"18"17"31,-1 0-31,19-18 0,16 18 15,-16 0-15,17-18 0,52 18 16,-52 0-16,36 0 16,-54 0-1,0 18-15,0 17 0,-35-17 16,-17 52 0,-19-34-16,19-1 0,-18 18 15,-1 0-15,-34 35 16,34-35-16,1 35 15,35-53-15,0-17 0,35 35 16,1-18 0,-19-35-16,54 18 15,-36 0-15,18-18 16,-35-18-16,-1 18 0,-17-18 16,-17 18-1,-1-17-15,0 17 16</inkml:trace>
  <inkml:trace contextRef="#ctx0" brushRef="#br1" timeOffset="161754.4963">27605 10495 0,'35'0'16,"-17"-17"-1,70-1-15,-53 0 16,18 1-16,18 17 0,-18-18 15,52 0-15,-52 18 16,-17-17-16,-1 17 16,0 0-16,-17-18 15</inkml:trace>
  <inkml:trace contextRef="#ctx0" brushRef="#br1" timeOffset="162169.3363">28434 9772 0,'35'-18'0,"18"18"16,-18 0-1,1-17-15,34-1 16,-35 18-16,-17 0 16,-18-18-16</inkml:trace>
  <inkml:trace contextRef="#ctx0" brushRef="#br1" timeOffset="162324.9906">28610 9807 0,'18'36'0,"-18"-1"16,35 0 0,0 18-16,-17-35 0,0-1 15,-1 19-15,1-1 16,-18-18-16</inkml:trace>
  <inkml:trace contextRef="#ctx0" brushRef="#br1" timeOffset="170813.007">21784 12365 0,'-35'0'15,"-18"0"1,18 18 0,-18 17-16,35 0 15,0-17-15,-17 52 16,17 1-16,18-54 16,18 36-16,0-53 15,-1 18-15,1-18 0,17 0 16,18-35-16,-18-1 15,36-34 1,-53 17-16,-1 0 0,19-53 16,-36 53-16,17-53 15,-17 54-15,-17-54 16,-1 53-16,-17-35 16,-1 52-16,1-17 15,17 53-15,1 0 16,17 36-1,0 70-15,17-36 16,19 89-16,-1-71 16,36 71-1,-36-89-15,35 36 16,-34-71-16,17 1 16,-36-19-16,1-34 15,0-1-15,-1 0 16</inkml:trace>
  <inkml:trace contextRef="#ctx0" brushRef="#br1" timeOffset="171207.057">22084 11695 0,'0'70'15,"18"71"1,17 18-1,-18-71-15,1 0 16,0 1-16,17 34 16,-17-88-16,-1 1 0,-17-19 15,0-34-15,0-36 16,0 17 0,18 1-16,0-53 15,-18 53-15,52-1 16,-34 36-16,53 18 15,-54 17-15,19 1 0,-1 34 16,-35-35 0,18 1-16,-18 17 15,-18-36-15,0-17 0,-35 36 16,18-36-16,-18 0 16,35-18-16,1 0 15,17 1-15,17-19 16,1 19-1</inkml:trace>
  <inkml:trace contextRef="#ctx0" brushRef="#br1" timeOffset="171390.1632">22772 12188 0,'17'0'15,"19"0"-15,-19 0 0,54 18 16,-36-18-16,53 0 16,-52 18-16,-1-18 15,-35 17-15</inkml:trace>
  <inkml:trace contextRef="#ctx0" brushRef="#br1" timeOffset="171507.0662">22878 12277 0,'0'17'15,"17"-17"1,1 18-16,70-18 16,0 0-16,-17-18 15</inkml:trace>
  <inkml:trace contextRef="#ctx0" brushRef="#br1" timeOffset="171980.7708">23918 11536 0,'0'53'16,"0"35"-16,0-35 15,18 53-15,0-53 16,-1 52-16,1-69 15,0 52-15,-18-70 16,0 17-16</inkml:trace>
  <inkml:trace contextRef="#ctx0" brushRef="#br1" timeOffset="172150.9259">23724 12136 0,'36'0'16,"-1"0"-16,53 0 15,-17 0-15,87 0 16,-69 0-16,-1-18 0,71-17 16,-89 17-16,1 0 15,-54 18-15</inkml:trace>
  <inkml:trace contextRef="#ctx0" brushRef="#br1" timeOffset="173052.0784">23954 12383 0,'0'17'31,"17"1"-15,-17 17-16,0-17 0,0 17 15,0-17-15,0 35 16,0-36-16,0 1 0,0-1 0,0 1 16,0-36 15,18-34-31,0 16 16,-1 19-16,1-19 0,-1 1 15,1 17-15,0 1 16,-1-1-16,19 18 15,-19 0-15,-17 35 16,18 1-16,-18-19 16,0 19-16,0-19 15,0 1-15,0 0 16,18-36 0,17 0-1,18-17-15,-36 0 16,36-1-1,-35 36-15,17-17 0,-17 17 16,0 17-16,-1 1 0,-17 35 16,18-18-1,-18-17-15,0 0 0,0 17 16,0-18-16,17-17 0,-17 18 16,0 0-1</inkml:trace>
  <inkml:trace contextRef="#ctx0" brushRef="#br1" timeOffset="174333.2399">25294 12100 0,'18'18'15,"-18"17"-15,0 0 16,0 1-16,0 34 16,0-34-16,0-1 0,0 0 15,0-17-15,0-36 32,17-52-17,1-19-15,0 36 16,17-35-1,-17 53-15,35-36 16,-36 54-16,18-1 16,-17 18-16,17 53 15,-17-35-15,-18 35 0,0 35 16,0-35-16,0-18 16,18 0-16,-18 1 0,0-1 15,17 0 1,1-17-16,0-18 15</inkml:trace>
  <inkml:trace contextRef="#ctx0" brushRef="#br1" timeOffset="174537.0894">25841 12171 0,'18'53'15,"-18"-18"1,17-35-16,1 18 16,0-1-16,-1-17 15,-17-17 1,-17-19 0</inkml:trace>
  <inkml:trace contextRef="#ctx0" brushRef="#br1" timeOffset="175331.8449">25823 12206 0,'-17'-18'16,"34"18"-1,1 18 1,0 53 0,-1-36-16,19 53 15,-19-35-15,1 18 0,-1-36 16,1 18-16,0 35 15,-18-53-15,17 18 16,-17-35-16,-17-36 16,17-17-16,-18-36 15,0 18 1,1 1-16,17-19 0,-18-52 16,18 52-1,0 0-15,35-70 0,-17 106 16,17-18-1,1 53-15,34 35 16,-52-17-16,35 70 16,-53-35-16,0 18 15,0-36-15,-36 36 16,19-54-16,-36-17 16,35 0-16,-17 0 15,17 0-15,18-17 16,0-1-16,18 0 15</inkml:trace>
  <inkml:trace contextRef="#ctx0" brushRef="#br1" timeOffset="175460.8836">26405 12312 0,'-17'0'15,"-1"18"1</inkml:trace>
  <inkml:trace contextRef="#ctx0" brushRef="#br1" timeOffset="175794.5612">26705 11889 0,'-53'17'15,"0"19"-15,36 34 16,17-35-16,17 1 16,19 34-16,-19-35 15,54 18 1,-36-17-16,18-1 15,-35-17-15,-18-1 16,-18-17 0,-17 0-1,0-17-15,-1 17 0,19 0 0,-19-18 16,19 0 0,17 1-16</inkml:trace>
  <inkml:trace contextRef="#ctx0" brushRef="#br1" timeOffset="176378.147">26952 12171 0,'0'17'16,"-17"19"-16,17-1 0,0 0 16,17 36-16,1-36 15,35 0 1,-18-35-16,18 0 15,-18-17-15,18-36 16,-53 35-16,35-52 16,-35 52-16,0-17 15,0-1-15,0 1 16,0 18-16,-17 17 0,-1 17 16,18 36-1,0-18-15,0-17 16,0 17-16,18-17 0,17 0 15,-17-1-15,-1-17 16,-17-17 15,0-1-31,18 18 47,-18 18-31,0-1-16,18-17 15,-1 0 1,1-17-16,0-1 16,-18 0-16,17 1 15,1-1-15,-1 18 16,1-18-16,35 36 16,-35-18-16,35 35 15,-36-17-15,1 17 16,0-17-16,-1 0 15,-17-1 1,0 1-16</inkml:trace>
  <inkml:trace contextRef="#ctx0" brushRef="#br1" timeOffset="177134.5647">27623 12418 0,'0'0'0,"0"17"16,0-34 15,17-1-15,-17 1-1,0-1-15,18 0 0,-1-17 16,-17 17-16,18-17 16,0 0-16,-18-1 15,17 19-15,1 17 16,-18-18-16,18 18 0,-1 0 16,1 53-1,0-35-15,-18 17 0,17-17 16,1 52-1,-18-52-15,0 17 0,0 0 16,0-17-16,0 0 16,17-18-1</inkml:trace>
  <inkml:trace contextRef="#ctx0" brushRef="#br1" timeOffset="177440.3461">28258 11465 0,'0'-17'15,"-18"-1"-15,0 18 16,1 18-1,-19 52 1,19-17-16,-1 18 0,0 70 16,18-71-1,0 19-15,36 34 0,-19-52 16,36 17-16,-17-53 16,34 18-16,-35-35 15,18-18 1</inkml:trace>
  <inkml:trace contextRef="#ctx0" brushRef="#br1" timeOffset="177847.3491">28787 11977 0,'-53'0'16,"35"0"-16,-17 17 15,17 1-15,-17 17 0,35 1 16,-18 34-16,1-35 16,17 1-16,35 17 15,0-36-15,-17 1 0,52-18 16,-17-18 0,-17 1-16,-1-19 0,-17 1 15,-1-18-15,1 0 0,-1 0 16,-17 0-16,0 1 0,-17-19 15,-18-70-15,17 88 16,-17-18-16,17 18 16,0 18-16,1 18 15,17 52-15,0 53 16,17-17-16,19 52 16,-1-70-16,35 70 15,-34-87-15,34 52 16,-52-70-16,35 17 15</inkml:trace>
  <inkml:trace contextRef="#ctx0" brushRef="#br1" timeOffset="178380.5396">29439 11695 0,'36'-18'16,"34"0"-1,-17 18-15,35 0 16,-52 18-1,-1-18-15,0 18 0,-17-1 0,-1 1 16,1 17-16,-18-17 0,0 17 16,-18 36-1,1-54-15,-1 19 0,18-1 16,-18-18-16,18 36 16,0-17-16,0-19 0,18 1 15,0 0-15,17 17 16,-17-18-16,17-17 15,-17 0-15,-1 0 16,1 0-16,-18-17 16,-18-1-16,-17 1 15</inkml:trace>
  <inkml:trace contextRef="#ctx0" brushRef="#br1" timeOffset="178554.7949">29281 11942 0,'70'0'16,"-17"0"-16,53 0 15,-36 0-15,1 0 0,88 0 16,-106-18-16,0 18 16,-1-18-1</inkml:trace>
  <inkml:trace contextRef="#ctx0" brushRef="#br1" timeOffset="178824.8203">29845 11165 0,'35'71'15,"36"17"1,-18-35-16,88 71 16,-71-54-16,1 18 15,-18 1-15,-18-19 0,-17 18 16,17 0-16,-35 1 16,0-19-16,0 1 0,-18-18 15,-17 0-15,18 0 0,-19-18 0,-52 18 16</inkml:trace>
  <inkml:trace contextRef="#ctx0" brushRef="#br1" timeOffset="201404.0132">22172 14376 0,'18'-18'16,"-18"36"0,0 17-1,0 0-15,-18 18 0,18 35 16,-18-35-16,18 18 16,0-54-16,18 36 15,-18-35-15,35-18 16,-17 0-16,17-35 15,-17-1-15,0 1 16,-1 18 0,-17-1-16,18 36 15,-1 34 1,19 1-16,-19-35 16,36 0-1,-35-1-15,17-17 16,-17-17-16,0-1 0,-18 0 15,0 1-15,-18-54 16,0 54-16,1-19 0,17 1 16,-36 0-16,36 17 15</inkml:trace>
  <inkml:trace contextRef="#ctx0" brushRef="#br1" timeOffset="202242.5559">23107 14376 0,'-18'0'0,"36"0"31,0 0-15,-1 0-16,1 0 0,17 0 15,0 0-15,-17 0 16,0 17-16,-1-17 16,1 0-16</inkml:trace>
  <inkml:trace contextRef="#ctx0" brushRef="#br1" timeOffset="202388.0651">23107 14534 0,'18'0'15,"35"0"1,-1 0 0,-16-17-16,-19 17 0,1 0 15,0 0-15</inkml:trace>
  <inkml:trace contextRef="#ctx0" brushRef="#br1" timeOffset="203098.5729">24007 14323 0,'-18'17'15,"-17"54"1,35-18-16,0 35 15,0 18 1,35-36-16,0-17 16,-17-53-16,35 18 15,0-53 1,-36 17-16,19-52 16,-19 52-16,1-53 15,-18 54-15,17-1 16,1 18-16,0 18 15,-18 17-15,17-17 16,19 52-16,-19-52 16,36 17-16,-35-35 15,35 0 1,-53-18-16,17-17 16,-17 0-16,0-36 15,-17 18-15,-18-17 16,17 35-16,0-18 15</inkml:trace>
  <inkml:trace contextRef="#ctx0" brushRef="#br1" timeOffset="203756.7365">24871 14499 0,'17'0'15,"36"18"1,-17-18-1,-1 0-15,0 0 0,18 0 16,18 0-16,-54 0 16,19 0-1</inkml:trace>
  <inkml:trace contextRef="#ctx0" brushRef="#br1" timeOffset="204815.1365">26123 14199 0,'0'36'15,"-17"-1"-15,-1 53 16,0-35-16,-17 70 16,0-70-16,-18 36 15,18-37-15,-18 1 16,17-35-16,-34-18 16,35-18-1,-18-35-15,35 18 16,0-35-16,18 34 15,36-34-15,-1 35 16,53 17-16,-35 18 16,53 18-1,-71 17-15,0 0 0,18 0 16,-35 1-16,35 17 16,-36-18-16,-17-18 0,-17 19 15</inkml:trace>
  <inkml:trace contextRef="#ctx0" brushRef="#br1" timeOffset="206036.2485">26723 14411 0,'-18'-18'16,"1"18"-1,-19 0 1,1 0-16,0 36 0,0-1 16,-18 18-1,35-18-15,0 0 0,1 18 16,17 0 0,17-35-16,1-1 0,35-17 15,0-17 1,-18-1-16,0 1 15,1-19-15,-1 1 16,-17 0-16,-1-18 0,18-35 16,-35 17-16,0 18 0,0-70 15,0 52-15,-35-52 16,18 87-16,-1 1 16,0 17-16,1 1 15,-19 34-15,19 1 16,-19 88-1,36-53-15,18 70 0,-18-52 16,53 52 0,-35-70-16,52 53 15,-35-53-15,54 35 16,-54-70-16,0 35 16</inkml:trace>
  <inkml:trace contextRef="#ctx0" brushRef="#br1" timeOffset="206503.2085">27129 14323 0,'0'17'16,"0"36"-1,0-17-15,0 34 16,17 18 0,1-52-16,0 17 15,-1-36-15,18 1 16,-17-18-16,0 0 16,-1 0-16,1-18 0,0 1 15,-18-19-15,17-17 16,1 36-16,-18-1 0,0 0 15,0 1-15,0 34 16,18 36 0,-1-17-16,18 34 15,1-52-15,17 35 16,-18-53 0,36 17-16,-54-34 15,54-36-15,-54 18 16,19-36-1,-19 18-15,-17 0 0,-17-35 16,-36 0 0,35 53-16,-17-1 0,0 19 15</inkml:trace>
  <inkml:trace contextRef="#ctx0" brushRef="#br1" timeOffset="208349.5587">22296 15434 0,'0'18'15,"0"17"-15,17 53 16,1-17-16,-1 70 16,1-88-1,-18 70-15,18-70 16,-18 0-16,0-35 16,-18-36-1,18 0-15,0 1 16,0-19-16,35-34 15,1 52-15,-1 1 16,0 17-16,1 0 0,16 0 16,-16 35-16,-1-17 0,18 52 15,-53-35-15,-18 36 16,1-53-16,-19-1 16,-17 1-16,1 0 0,-1-1 15,0-17-15,-36 0 16,72-17-16,-1 17 0,18-18 15,18 0-15,52-17 16</inkml:trace>
  <inkml:trace contextRef="#ctx0" brushRef="#br1" timeOffset="208649.0943">23142 15769 0,'18'0'16,"35"0"0,17-17-1,-17 17-15,-35 0 16</inkml:trace>
  <inkml:trace contextRef="#ctx0" brushRef="#br1" timeOffset="208772.7795">23230 15998 0,'53'18'15,"0"-18"-15,-17-18 16,-1 18-16</inkml:trace>
  <inkml:trace contextRef="#ctx0" brushRef="#br1" timeOffset="210073.4564">24306 15240 0,'0'-18'0,"18"18"31,-18 71-15,18-18-16,-18 17 0,17 54 15,-17-36-15,0-35 0,0 70 16,0-70 0,0 0-16,0-35 15,0 0-15,18-36 16,0-53 0,-1 36-16,54-71 15,-36 71-15,53-36 16,-52 71-16,69-17 15,-69 34-15,17 19 16,-36-1-16,-17 18 16,-17-18-16,-54 18 15,36-35-15,-71 17 16,71-17-16,-18-1 16,-18-17-1,54 0-15,-1 0 0,18-17 0,35-1 16</inkml:trace>
  <inkml:trace contextRef="#ctx0" brushRef="#br1" timeOffset="210424.0413">25083 15699 0,'17'0'16,"54"17"-1,-18-17 1,0 0-16,35 0 16,-35 0-16,-18 0 0,-17 0 15</inkml:trace>
  <inkml:trace contextRef="#ctx0" brushRef="#br1" timeOffset="210997.2087">26158 15558 0,'-17'70'15,"-1"-35"-15,-17 54 16,0-19-16,17-35 15,0-17-15,-17 0 0,-18 17 16,36-35-16,-19-18 16,19 1-1,-1-1-15,0-35 0,1 18 16,34-18 0,1 35-16,35 1 15,-18 17-15,53 17 16,-52 1-16,17 52 15,-18-34-15,18 17 16,-18-18-16,-17 0 16,-18-17-16</inkml:trace>
  <inkml:trace contextRef="#ctx0" brushRef="#br1" timeOffset="212598.0986">26811 15699 0,'-18'-18'16,"1"0"-1,-1 1-15,-17 17 16,17 0-16,-35 0 16,36 17-16,-36 36 15,35-17 1,18-1-16,-17 18 0,17 17 15,0-34-15,35 34 16,0-52 0,0-1-16,36 1 15,-36-18-15,0-18 0,1 1 16,-1-54-16,-17 36 16,-1-71-16,-17 53 15,0-17-15,0 17 0,0-18 16,-17-52-16,-1 70 15,0 0-15,-17 18 16,17 17-16,1-17 16,-1 35-16,18 17 0,-17 19 15,17-1-15,17 106 16,1-70-16,-1-1 0,19 18 16,-1-17-16,36 52 15,-36-87-15,18 16 16,-18-16-16,0-1 0,1-17 15,-19-1-15,19 1 0</inkml:trace>
  <inkml:trace contextRef="#ctx0" brushRef="#br1" timeOffset="213004.8634">27146 15152 0,'0'53'15,"18"70"1,0-70-16,-1 88 16,-17-70-16,0-1 15,18 54-15,-18-89 16,17 0-16,-17 18 15,18-53 1,0-35 0,-1 17-16,36-35 15,-17 36-15,52-1 16,-53 18-16,36 35 16,-36-17-16,-17 0 0,-1 17 15,-17-17 1,0-1-16,-53 19 15,18-19-15,0-17 0,-1 0 16,-52-17-16,35 17 16,18-18-16,0 0 0,-1-17 15</inkml:trace>
  <inkml:trace contextRef="#ctx0" brushRef="#br1" timeOffset="214394.9753">22825 14358 0,'17'0'63,"-17"18"-48,18-18 1</inkml:trace>
  <inkml:trace contextRef="#ctx0" brushRef="#br1" timeOffset="214595.4895">22842 14605 0,'0'18'31</inkml:trace>
  <inkml:trace contextRef="#ctx0" brushRef="#br1" timeOffset="215244.6121">22931 15804 0,'17'0'15,"1"0"1</inkml:trace>
  <inkml:trace contextRef="#ctx0" brushRef="#br1" timeOffset="215368.4144">22983 15998 0,'0'-17'16</inkml:trace>
  <inkml:trace contextRef="#ctx0" brushRef="#br1" timeOffset="252782.3708">22207 3757 0,'0'-18'31,"-17"18"-15,-1 0-1,0 0 1,-34 0-16,16 0 15,1 0-15,0 0 0,-53 18 16,35-18-16,-18 0 16,-52 0-1,52 18-15,-17-18 0,-53 17 16,70-17-16,1 18 0,-72-18 16,90 18-1,-1-18-15,-53 0 16,71 0-16,-36 0 15,36 0-15,-1 0 16,1 0-16,18 0 16,17-18-16,-18 18 15,18 18 1,18-1-16,-18 1 16,17 0-16,1 34 15,-18-16-15,17-1 0,-17 18 16,0 0-16,18 53 15,0-36-15,-18-17 16,17 88-16,1-70 16,-18-1-16,35 72 15,-35-72-15,18 1 0,-18-1 16,18 89 0,-18-71-16,17 89 15,-17-89-15,18 0 0,-1 88 16,1-88-16,-18 1 15,18 17-15,-1 70 16,1-70-16,-18 0 16,18 88-16,-1 17 15,1-123-15,0 124 16,-18-106-16,17 0 16,1 105-16,-1-105 15,-17 18-15,36 87 16,-36-87-16,0-1 15,17-17-15,-17 18 0,0-1 16,0-17-16,0 17 0,0 1 16,0 141-16,-17-142 15,-1 124-15,18-124 16,-18 142 0,18-142-16,0 124 15,0-123-15,0 123 16,0-124-16,-17 124 15,17-123-15,0 123 16,0-142-16,-18 142 16,18-123-16,-17 105 15,17-105-15,0-1 16,0 1-16,0-19 0,0 125 16,0-107-16,17 89 15,-17-106-15,0 88 16,0-88-16,0-18 15,0 0-15,0 18 16,0 70-16,18-88 16,-18 106-16,0-88 15,0 88-15,17-106 16,-17 107 0,0-107-16,18 88 15,-18-88-15,0-17 0,0 105 16,0-88-16,0-17 15,0 17-15,0 0 16,0 1-16,0-19 0,-18 89 16,18-89-16,0-17 15,18 71-15,-18-18 16,0-71-16,18 0 16,-18 36-1,0-36-15,17 18 16,19 0-16,-36-35 15,35-1-15,0 1 16,-17-1-16,17-17 0,18 18 16,35 0-16,-17-18 15,52 0 1,-52 0-16,70-53 16</inkml:trace>
  <inkml:trace contextRef="#ctx0" brushRef="#br1" timeOffset="336613.6696">19579 3351 0,'-17'-17'15,"-1"-19"-15,18 19 16,-35-18-1,35 17-15,-18 0 0,-17-17 16,17 17-16,0 18 16,1 0-16,-18 53 15,35-17-15,-18 52 16,18-18-16,18-17 16,-1 18-16,1-18 15,17 53-15,-17-54 16,17 19-16,-17-53 15,-18 17-15,0-17 16,-18-18-16,0-18 16,-52-17-1,35 17-15,-36-35 16,53 35-16,-17 1 0,17 17 16,1-18-16,34 18 31,19 0-31,17-17 15,-18 17-15,35 0 16,-17 0-16,-17 0 0,-1 0 16</inkml:trace>
  <inkml:trace contextRef="#ctx0" brushRef="#br1" timeOffset="336885.4942">19614 3669 0,'-17'35'16,"17"-17"-16,0 17 16,17-17-16,1 17 15,17 0-15,1-35 16,-1 18-16,18-18 16,-18-18-16,0 1 0,1-19 15,-36-17 1,0 18-16,0 18 15,-18-19-15,-17-17 16,17 36-16,-17-1 16,17 0-16,18 36 15</inkml:trace>
  <inkml:trace contextRef="#ctx0" brushRef="#br1" timeOffset="337081.9957">20020 3775 0,'-17'-18'16,"17"0"-16,-18 1 15,0-36-15,18 18 16,0-18-16,0 35 16,0 0-16,36 1 15,-1 17-15,-18 0 0,36 17 16,-17-17-1</inkml:trace>
  <inkml:trace contextRef="#ctx0" brushRef="#br1" timeOffset="338570.1506">21131 3316 0,'18'18'0,"-18"17"15,18 18-15,-1-18 16,-17 1-16,18-19 0,-18 18 16,35 1-1,-17-19-15</inkml:trace>
  <inkml:trace contextRef="#ctx0" brushRef="#br1" timeOffset="338719.3893">21061 3175 0,'17'-18'16,"1"1"-16,0 17 15,-1-36 1</inkml:trace>
  <inkml:trace contextRef="#ctx0" brushRef="#br1" timeOffset="339154.091">21414 3369 0,'17'0'15,"36"-18"1,-35 1-16,17 17 0,0-18 16,18 18-16,-35-18 15,0 18-15,-1 0 0</inkml:trace>
  <inkml:trace contextRef="#ctx0" brushRef="#br1" timeOffset="339360.8805">21555 3069 0,'0'71'16,"0"-36"-16,0 53 15,0-35-15,17 35 16,1-52-16,-18-1 0,18-17 15,-1 17-15,1 0 0,0-17 16,-18-1-16</inkml:trace>
  <inkml:trace contextRef="#ctx0" brushRef="#br1" timeOffset="339834.1386">21731 3510 0,'18'0'16,"-1"0"-1,1 0 1,17 0-16,-17-17 0,17-1 16,-17 18-16,0-35 15,-1 17-15,-17 0 16,-17 1-1,-1-1-15,0 18 0,-17 0 16,17 0-16,1 18 16,-1 17-16,18-17 15,0 17-15,18 0 16,-18 0-16,35-17 0,-17-18 16,35 18-16,-18-1 15,18-17 1,-36 0-16,1-17 0,0-1 15,-1 0 1,-17 1-16,0-1 16,0-17-1,0 17-15,0 1 0,0-1 16,18 0-16,0 18 16,-1-17-16,18 17 15,-17 0-15,17 0 16,-17 0-16,0 17 15</inkml:trace>
  <inkml:trace contextRef="#ctx0" brushRef="#br1" timeOffset="341086.9113">23001 3369 0,'0'18'15,"0"35"1,18-36-16,-18 36 16,17-35-16,1-1 0,0 19 15,-1-36 1,1-18-1,-18 0-15</inkml:trace>
  <inkml:trace contextRef="#ctx0" brushRef="#br1" timeOffset="341180.7574">23019 3122 0</inkml:trace>
  <inkml:trace contextRef="#ctx0" brushRef="#br1" timeOffset="341457.1645">23213 3563 0,'0'-18'16,"0"1"-16,17-36 15,-17 35-15,18 1 16,0-19-16,-18 19 16,17 17-16,19-18 15,-19 18-15,1 18 16,0-18-16,-1 17 16,1 1-16,-18 0 0,17-1 15,-17 1 1,0 0-16,0-1 0,0 1 0</inkml:trace>
  <inkml:trace contextRef="#ctx0" brushRef="#br1" timeOffset="342090.6156">24183 3493 0,'0'17'0,"0"-34"31,-18-19-15,18 19-16,-17-19 15,17 1-15,-18-18 16,18 35-16,0 1 0,0-1 16,18 1-16,17 17 15,-17 0-15,17 0 0,0 0 16,0 0-16,36 17 15,-36 1-15</inkml:trace>
  <inkml:trace contextRef="#ctx0" brushRef="#br1" timeOffset="342591.4326">24606 3351 0,'-35'0'16,"35"18"0,-18 0-16,1-18 15,17 17-15,0 1 0,17 17 16,-17-17-16,18 0 0,17-1 16,-17-17-1,0 0-15,-1 0 0,1-17 16,-1-1-16,-17 0 15,0-17-15,-17 17 16,17 1-16,-18-19 0,18 19 16,-17-1-16,17 36 15,17 17 1,1-17 0,-1-1-16,1 36 15,0-53-15,-1 18 0,19-18 16,-19 0-1,1 0-15,-18-18 16,0-17 0,0 17-16,0 1 0,18-1 15,-18 0-15,17 18 32,1 18-17,-1 0-15,1-1 16,0 1-16,-18 0 0,35-1 15,-17 1-15</inkml:trace>
  <inkml:trace contextRef="#ctx0" brushRef="#br1" timeOffset="343003.7171">25083 3298 0,'-36'0'15,"1"18"1,17 0-16,18-1 16,18 19-1,0-19-15,-1 1 16,36-18 0,-35 0-16,-1 0 0,-17-18 15,18 36 16,-18 17-15,18 1-16,-1 34 16,1-35-1,0 1-15,-18 17 16,0-18-16,0-18 0,0 19 16,-18-19-16,0-17 15,-17 18 1,17-18-16,-17-18 15,18 1-15,-1 17 0,-17-36 16,17 36 0,18-17-16</inkml:trace>
  <inkml:trace contextRef="#ctx0" brushRef="#br1" timeOffset="343636.6259">25294 3369 0,'0'18'31,"18"-1"-31,-1 1 16,19-18 0,-1 0-16,-17 0 0,35-18 15,-36 1-15,1-1 16,-18-17-16,17 35 15,-17-18-15,-17 0 0,17 1 16,-35-1 0,17 18-16,0-17 0,1 17 15,-1 0-15,-17 17 16,17 1-16,18-1 0,0 1 16,0 0-16,0 17 15,18-17-15,-1-1 16,19 19-16,-1-19 15,-17-17-15,34 18 16,-34-18-16,17 0 16,18 0-1,-35 0-15</inkml:trace>
  <inkml:trace contextRef="#ctx0" brushRef="#br1" timeOffset="344049.2016">25929 2805 0,'-17'0'16,"-19"35"-16,19 35 15,-1-17-15,18 53 16,18-35-16,17 35 16,0-54-16,0-16 15,-17-1-15,53 36 16,-36-54-16,0 1 0,-17 0 16,-1-18-16,1 0 15</inkml:trace>
  <inkml:trace contextRef="#ctx0" brushRef="#br1" timeOffset="344258.953">26247 3069 0,'0'71'16,"17"-1"-16,1-34 15,0 34-15,-1-52 16,1 17-16,0 0 0,-1-17 16,1 0-16,17-1 15,-17-17-15</inkml:trace>
  <inkml:trace contextRef="#ctx0" brushRef="#br1" timeOffset="344538.2563">26547 3246 0,'17'0'32,"-17"17"-32,0 1 0,18-1 15,17 19 1,-17-19-16,17 1 16,-17-18-16,-1 0 0,19 0 15,-19-18 1,1 1-16,-18-19 15,0 19-15,0-1 0,-18-17 16,1 17-16,-19-17 16,19 35-16,-19-18 0,19 18 15,-1 0-15,18 18 16,0 0-16,0-1 16</inkml:trace>
  <inkml:trace contextRef="#ctx0" brushRef="#br1" timeOffset="344839.0082">26988 3228 0,'-18'0'16,"18"35"0,0-17-16,0 17 15,0 0-15,18-17 16,-1 0-16,1 17 0,17-17 15,-17-18-15,35 17 16,-36-17-16,19-17 0,-19 17 16,-17-18-16,18-17 15,-18-1-15,0 19 0,0-19 16,-18 19-16,1-36 16,-1 35-16,-17 18 15,17-17-15,0 17 0,1 0 16,17 17-1</inkml:trace>
  <inkml:trace contextRef="#ctx0" brushRef="#br1" timeOffset="345133.5085">27358 3263 0,'-18'18'15,"18"-1"-15,-17 1 0,17 17 16,17 18-16,1-35 16,0 0-16,17 17 0,35-17 15,-34-18-15,34 0 16,-34-18 0,-19-17-16,-17-1 15,-17-17-15,-1 36 16,-53-36-1,36 35-15,0 1 0,-36-1 16,54 18-16,-1 0 0,18 18 31,18-1-31</inkml:trace>
  <inkml:trace contextRef="#ctx0" brushRef="#br1" timeOffset="345394.3236">27552 2946 0,'35'17'16,"1"36"0,34 35-16,-17-35 15,18 36 1,-36-1-16,-18-53 0,-17 36 15,0-36-15,-35 18 16,0-36 0,17 1-16,-17 0 15,17-1-15,1-34 16</inkml:trace>
  <inkml:trace contextRef="#ctx0" brushRef="#br1" timeOffset="345571.2497">28046 3122 0,'0'35'16,"17"-35"-16,-17 18 0,0 17 15,0-17 1,0 0-16</inkml:trace>
  <inkml:trace contextRef="#ctx0" brushRef="#br1" timeOffset="345684.7026">28152 3404 0,'0'18'31,"-18"-18"-31</inkml:trace>
  <inkml:trace contextRef="#ctx0" brushRef="#br1" timeOffset="347224.174">28963 3210 0,'53'-17'0,"88"17"16,-53-18-16,89-17 15,-71 17-15,52-17 16,-87 0-16,17-1 15,-70 19-15,-18-1 16</inkml:trace>
  <inkml:trace contextRef="#ctx0" brushRef="#br1" timeOffset="347479.9501">29122 2822 0,'-18'0'0,"-35"53"16,18-18-1,-71 71-15,0-18 16,71-35-16,17-17 0,18-1 16,0 0-16,18 0 15,17 1-15,106-1 16,-52-17-16,122-18 15,-105 0-15,0 0 0,-18 0 16,-17 0-16</inkml:trace>
  <inkml:trace contextRef="#ctx0" brushRef="#br1" timeOffset="353269.4738">19738 3528 0,'0'0'0,"0"-18"0,0 36 46,18-18 1,-36 0 16,18 17-63,-18-17 15,1 18-15,-1-18 16,18 18-16,-35 17 16,-1 18-1,19-35-15,17-1 0,-18-17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25:58.42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5927 7426 0,'17'0'62,"1"0"-62,0 0 16,17 0-16,18 18 16,-18-18-16,71 17 15,-36-17-15,19 0 0,-1 18 16,124-18-1,17-18-15,-123 18 16,-1 0-16,90-17 16,-125 17-16,1 0 15,-1-18-15,36 18 0,-71-18 16,1 18-16</inkml:trace>
  <inkml:trace contextRef="#ctx0" brushRef="#br0" timeOffset="4376.8251">6279 8802 0,'0'-18'16,"18"18"0,17-17-1,18 17 1,-17 0-16,16-18 0,19 18 15,0 0-15,87-18 16,-87 18-16,88 0 16,-106 0-16,-1 18 15,37 0-15,-54-18 0,0 17 16,-17-17 0</inkml:trace>
  <inkml:trace contextRef="#ctx0" brushRef="#br0" timeOffset="4984.1832">6421 10054 0,'35'0'16,"-18"0"-1,36 0-15,71 0 16,-54 0-16,107 0 16,-107 0-16,54 0 15,-71 18-15,-18-18 16</inkml:trace>
  <inkml:trace contextRef="#ctx0" brushRef="#br0" timeOffset="9071.8861">9349 8731 0,'17'0'15,"1"-17"1,0 17-1,-18-18 1,17 0 47,1 18-63,-1 0 15,19 0-15,-1 0 16,18 18-16,-18-18 15,18 0-15,0 0 0,18 0 16,87 18 0,-69-18-16,16 0 0,1 0 15,106 0-15,-106 0 16,0-18-16,-1 18 0,19 0 16,-18-18-16,0 18 15,-18 0-15,0 0 0,35 0 16,-70 0-16,-35 0 15,35 0-15,-53 18 16</inkml:trace>
  <inkml:trace contextRef="#ctx0" brushRef="#br0" timeOffset="10789.3951">9384 10107 0,'18'0'31,"17"0"-16,0-18-15,0 18 16,106 0-16,-52 0 16,140 0-16,53-17 15,-141 17-15,0 0 16,1 0-16,157 0 16,-157 0-16,-19 0 15,0-18-15,-34 18 0,52-17 16</inkml:trace>
  <inkml:trace contextRef="#ctx0" brushRef="#br0" timeOffset="20236.1368">3052 13053 0,'-18'-18'0,"-17"18"15,-1 0-15,-17 35 16,18-17-16,-35 70 16,52-52-1,-35 69-15,18-34 16,17 35-16,18-36 15,18 19 1,17-37-16,36 19 16,-18-53-16,52 17 15,-52-17-15,53-18 16,-53 0-16,35-18 16,-70 0-16,35-17 15,-53 17-15,0 1 16,-18 17-16,0-18 15,1 18-15,-1 0 0,1 18 16,-19-1-16,19 1 0,-19 53 16,19-54-16,17 36 15,0-35-15,35-1 16,0-17-16,18 18 16,-35-36-1,17 1-15,-17-1 16,17-17-16,-35 17 15,0 1-15,0-1 16,-18 18 0,18 18-1,18-1 1,0-17-16,-1 0 16,36 0-1,-35 0-15,0 0 0,17-17 16,-18-1-16,19-53 15,-36 54-15,17-71 16,-17 35-16,0 0 0,0-71 16,0 54-16,-17-71 15,-1 70 1,0 18-16,1 0 0,-1 36 16,1-1-16,17 36 15,0 34-15,0 1 16,17 88-16,1-52 15,17-19-15,-17 1 0,17-18 16,36 35 0,-36-53-16,35 18 15,-34-35-15,-1-1 16</inkml:trace>
  <inkml:trace contextRef="#ctx0" brushRef="#br0" timeOffset="20793.7018">3916 13564 0,'-18'53'16,"1"-17"-1,17-1-15,0-18 0,0 19 0,35-1 16,-18-35-1,1 18-15,0-18 0,17 0 0,0-36 16,-17 19 0,0-1-16,-1 0 0,1 1 15,-18-1 1,-18 18-16,18 18 31,0-1-15,0 19-16,18-19 15,0 1-15,-1-18 0,18 18 16,-17-18-16,35 0 16,-35 0-16,-1-18 15,1 0 1,0-17-16,-18 17 16,0 1-16,-18-1 15,36 18 16,-1 18-15,1-18-16,-1 17 16,19 1-16,-19-18 15,1 0-15,0-18 0,-1 18 16,-17-17-16,18-1 0,-18 1 16,0-19-16,0 1 0,-18 0 15,1-71 1,-1 35-16,0 18 0</inkml:trace>
  <inkml:trace contextRef="#ctx0" brushRef="#br0" timeOffset="20932.8467">4322 13088 0,'17'106'15,"18"17"1,18 18 0,0-17-1,-17-71-15,-1 53 16,0-71-16,18 18 15,-18-35-15,1-18 0</inkml:trace>
  <inkml:trace contextRef="#ctx0" brushRef="#br0" timeOffset="21338.0965">4745 13635 0,'-18'35'15,"1"-17"-15,17 35 16,0-36-16,17 1 0,19 0 16,-19-18-16,18 0 15,-17 0-15,0-18 0,17 0 16,-35 1-16,18-19 16,-36 19-1,0-1 1,1 18-16,34 0 47,1 0-47,0 0 15,-1 0-15,-17-17 16,18 17 0,-18-18-16,18 0 15,-1 1 1,1-1-16,17 0 15,-17-17-15,-1 17 0,1-17 16,0 17-16,-18-17 16</inkml:trace>
  <inkml:trace contextRef="#ctx0" brushRef="#br0" timeOffset="21494.2815">5009 13264 0,'0'-17'16,"0"34"-1,0 1 1,0 17-16,18 36 16,-18-18-16,18 0 0,-18-18 15,17 0-15,1 1 0,0-1 16,-1-17-16</inkml:trace>
  <inkml:trace contextRef="#ctx0" brushRef="#br0" timeOffset="21699.7532">5151 13653 0,'17'0'16,"1"17"-16,17-17 15,-17 0 1,17 0-16,-17-17 16,17 17-16,-17-18 15,-18 36 1,0-1-1,17-17 1</inkml:trace>
  <inkml:trace contextRef="#ctx0" brushRef="#br0" timeOffset="22169.0285">6615 13317 0,'-53'18'16,"35"0"-16,-17 17 15,17-17-15,18-1 16,18-17-16,35 0 16,-36 0-1,54-17-15,-53-19 16,17 19-16,-35-1 16,0-17-16,-18 17 15,1 18 1,-1 0-1</inkml:trace>
  <inkml:trace contextRef="#ctx0" brushRef="#br0" timeOffset="22372.4358">7003 12876 0,'-36'53'0,"1"18"15,-18 35 1,36-36-16,-19 1 16,-17 70-16,18-53 15,35-53-15,18 18 16,-18-35 0</inkml:trace>
  <inkml:trace contextRef="#ctx0" brushRef="#br0" timeOffset="22612.4574">7056 13388 0,'0'18'15,"-18"17"-15,18 0 16,-18-17-16,18-1 16,18 1-16,0 0 15,-1-18-15,1 0 16,-1-18-16,1-17 15,-18 17-15,0-17 16,0 17-16,-18 18 16,-34-17-16,34 34 15,0 1-15,1-1 16</inkml:trace>
  <inkml:trace contextRef="#ctx0" brushRef="#br0" timeOffset="23089.8771">8308 13388 0,'-35'18'15,"-18"-1"1,35 18-16,18 1 0,0-19 16,18 1-16,-1-18 0,54 0 15,-36 0 1,0-18-16,1 1 0,-19-1 16,19 0-16,-36-17 15,0 18-15,-18-19 16,0 19-16,1-1 0,-19 18 15,19 0-15,-1-18 16,36 1 0</inkml:trace>
  <inkml:trace contextRef="#ctx0" brushRef="#br0" timeOffset="23396.0425">8590 12806 0,'-35'-53'16,"0"53"0,17 35-16,18 53 15,18-17-15,17 52 16,18 1 0,-36-71-16,19-18 0,-1 36 15,-17-54 1,-18 1-16,-36-18 15,19 0-15,-19-18 16,-16-17-16,34 17 16,0 18-16,1-35 15,34 35-15,1-18 0,17 1 16,0 17-16,18-18 16,-17 1-16,52 17 15,-53 0-15</inkml:trace>
  <inkml:trace contextRef="#ctx0" brushRef="#br0" timeOffset="24173.37">10089 13088 0,'-17'-18'0,"-18"18"15,17 0 1,-35 53-16,35-17 15,1-1-15,17 53 16,0-53-16,17 1 0,36 34 16,-17-52-16,-1-18 15,0 0-15,36-18 16,-36 1-16,-17-1 16,17-53-16,-35 54 15,0-19-15,-18 1 16,1 35-16,-1 0 0,0 0 15,1 18-15,-19 35 16,36-36-16,0 19 16,18-1-16,0-35 15,35 18-15,-18-18 16,18 0-16,-53-18 16,35 0-1,-35 1-15,-18 17 16,18 17 15,36 1-15,-19-18-16,19 0 15,17 0 1,-36-18-16,1-17 16,-1 17-16,1-52 15,-18 17-15,0-18 16,-18 18-16,18 18 0,-35-53 15,18 53 1,17 17-16,-36-17 16,36 52-1,0 36-15,0 0 16,0 35 0,18-52-16,0 52 15,17-53-15,-18 0 0,19 1 16,-19-19-16,19 1 15</inkml:trace>
  <inkml:trace contextRef="#ctx0" brushRef="#br0" timeOffset="24429.585">10654 13264 0,'-18'18'15,"18"35"1,18-35-16,0-1 15,34 19-15,19-19 16,-36-34-16,36-1 16,-54 0-16,1-17 15,0 0-15,-36-1 16,-17 1 0,17 18-16,1 17 0,-19-18 15,19 18-15,-1 0 16,18 35-16,0-17 15,18-1-15</inkml:trace>
  <inkml:trace contextRef="#ctx0" brushRef="#br0" timeOffset="25115.2494">11130 13317 0,'0'36'16,"0"-19"-16,0 1 16,-17-18-1,-1 0 1,0-35-16,18 17 16,0-17-16,-17-18 15,17 18-15,0 17 0,0 0 16,35 1-1,-17-1-15,-1 18 0,1 0 16,-1 18-16,1-18 16,17 35-16,-35-17 15,0-1-15,18-17 16,-18 18-16</inkml:trace>
  <inkml:trace contextRef="#ctx0" brushRef="#br0" timeOffset="25214.6711">11271 13264 0,'0'36'15,"18"-19"1,-18 1-16,35 0 16,-17-18-16</inkml:trace>
  <inkml:trace contextRef="#ctx0" brushRef="#br0" timeOffset="25548.3092">11324 13123 0,'0'-35'16,"-17"35"-1,17 18 1,17 17 0,1 0-1,-1-17-15,19 17 16,-19-17-16,1-18 16,0 0-1,-1 0 1,1 0-16,0 0 15,17 35 1,-18-35-16,1 35 16,-18-17-16,0 0 15,-18-18 1,1 0-16,-1 0 16,1 0-16,-1 0 15,0-18-15,1 18 0,-1 0 0</inkml:trace>
  <inkml:trace contextRef="#ctx0" brushRef="#br0" timeOffset="26465.9513">12806 12929 0,'-35'-53'0,"-1"18"0,1-18 15,0 18-15,-1 0 0,-34-1 16,35 54-1,35 17-15,-18 1 16,18 16-16,18 54 16,-1-53-16,19 0 0,-19 0 15,18 53-15,-35-71 16,18 0-16,-18-17 0,-18 17 16,1-35-16,-1 0 15,-17-17 1,17-1-16,1-17 15,17 17-15,17-35 16,1 53 0,17-17-16,18-1 15,-18 18-15,18 18 16,-35-1-16,0 19 16,-18-19-16,0 1 15,0-1-15,-18-17 16,0 0-16,1-17 15,17-1-15,0-17 16,17 17-16,19-17 16,-19 17-16,36 1 15,-35 17-15,17 0 16,-17 17-16,-18 1 16,0 0-1,17-1-15,-17 1 0,0 0 0,0 17 16,0-18-1,18 36-15,0-35 16,17 17-16,-17-35 16,34 0-16,-16 0 15,-1-35 1,-17 0-16,-18-1 16,0 1-16,-18 0 15,0 17-15,-35-17 16,36 35-16,-1 0 15,36 18 1,17-18 0,-17 0-16</inkml:trace>
  <inkml:trace contextRef="#ctx0" brushRef="#br0" timeOffset="26760.9688">13264 13264 0,'18'18'15,"-18"17"1,18-17 15,-1-36-15,1 1-1,-18-1-15,18 0 0,-1-17 16,19 0-16,-19 0 16,1 17-16,-1 0 15,19 18-15,-19 18 16,1 0-16,0 17 0,-1-17 15,-17-1 1,18 1-16,0-1 0,-18 1 0,17-18 16,-17 18-16,18-18 31</inkml:trace>
  <inkml:trace contextRef="#ctx0" brushRef="#br0" timeOffset="27289.2896">14993 12471 0,'0'-18'0,"-35"0"15,0 18-15,-18 18 16,35 17-16,-35 89 16,35-71-16,1 17 15,17 1-15,17-18 0,1 0 16,53 35 0,17-35-16,-35-36 15,-18 1-15,18-18 0,35-18 16</inkml:trace>
  <inkml:trace contextRef="#ctx0" brushRef="#br0" timeOffset="27607.0594">15187 12947 0,'-35'35'16,"17"1"-16,18-1 15,0-18 1,18-17-16,35 18 15,-36-18-15,19-18 0,-19 18 16,1-17-16,0-1 16,-1 1-16,-17-1 15,-17 18 1,17 18 0,0 17-1,17-18-15,1-17 16,17 18-16,0-18 15,-17 0-15,35 0 16,-53-18-16,18 18 0,-18-17 16,0-1-16,0 1 15,0-1-15,-18 0 16</inkml:trace>
  <inkml:trace contextRef="#ctx0" brushRef="#br0" timeOffset="27978.2001">15487 12541 0,'18'88'16,"17"54"-16,0-37 16,-17-34-1,17-18 1,-35-18-1,0-17-15,0-36 16,-18 1 0,18-19-1,18 19-15,0 17 16,17 0-16,18 0 16,-18 17-1,-17 1-15,-1-18 0,-17 35 16,-17-17-1,-1-18-15,1 0 16,-1 0-16,-17 0 16,17 0-16,0 0 0</inkml:trace>
  <inkml:trace contextRef="#ctx0" brushRef="#br0" timeOffset="28573.1667">16157 13053 0,'0'0'0,"0"17"15,-17 19-15,-1-19 16,-17 19-16,-1-1 15,1 0-15,17-17 16</inkml:trace>
  <inkml:trace contextRef="#ctx0" brushRef="#br0" timeOffset="29019.0825">16598 12859 0,'35'106'15,"-17"-18"1,0-18-16,-18-52 16,0 0-16,-18-89 31,0 18-31,-17 0 0,0-70 16,17 52-16,18-70 15,0 71-15,53-72 16,-18 90-16,18 16 15,-17 36-15,34 18 16,-52 17-16,-18 71 16,0-53-16,-35 53 15,-1-53-15,-34 17 16,52-35 0,-52 1-1</inkml:trace>
  <inkml:trace contextRef="#ctx0" brushRef="#br0" timeOffset="29418.6724">16810 12912 0,'-18'17'16,"18"19"-1,0-19-15,36-17 31,16-17-15,-34-1-16,0 18 0,-1-18 16,1 1-1,-18 34 17,0 1-32,0 0 15,18-1 1,-1-17-16,19 18 15,-19-18-15,1-18 16,-1 18 0,1-17-16,-18-1 15,0 0 1,0 1-16,-18-19 16,1 36-16,17-17 15,-18 17-15,18-18 0</inkml:trace>
  <inkml:trace contextRef="#ctx0" brushRef="#br0" timeOffset="29590.6294">17216 12841 0,'35'-18'15,"18"1"1,0-18-16,-18 17 0,0 0 15,-17 1 1,-18-1-16,0 0 16,0 1-16,-18-1 0</inkml:trace>
  <inkml:trace contextRef="#ctx0" brushRef="#br0" timeOffset="29746.0819">17321 12524 0,'0'70'15,"0"54"1,0-1-16,18-70 16,-18 53-16,18-18 15,-18-70-15,17-1 16,1 1-16</inkml:trace>
  <inkml:trace contextRef="#ctx0" brushRef="#br0" timeOffset="30119.6217">17445 13000 0,'35'0'15,"0"-18"-15,1 18 0,-19-17 16,1-1 0,-18 0-16,0 1 15,-35 17 1,17 0-16,0 0 0,1 17 15,17 1 1,0 17 0,17 1-16,1-36 15,17 17-15,-17 1 16,0-18-16,-1 0 16,1 0-16,0 0 31,-1 0-16,1 0 1,-1-18-16,-17 1 16,18-1-1,-18 0 1,0 1-16</inkml:trace>
  <inkml:trace contextRef="#ctx0" brushRef="#br0" timeOffset="30437.7346">17815 13088 0,'18'0'31,"0"-18"-15,17 1-16,0-1 16,-17 1-16,-1-1 15,1 18-15,0 0 16,-1 0-16,1 0 16,0 18-1,-18-1-15,17 1 16,-17-1-16,18 1 15,-18 0-15,18-1 0</inkml:trace>
  <inkml:trace contextRef="#ctx0" brushRef="#br0" timeOffset="30602.9182">18380 13088 0,'-36'53'16,"-16"18"0,16-54-1,36 1-15</inkml:trace>
  <inkml:trace contextRef="#ctx0" brushRef="#br0" timeOffset="30953.8548">18927 12612 0,'0'123'15,"0"-52"-15,0-1 0,17 54 16,1-54-16,35 1 15,-36-53-15,19-18 16,-36-18 0</inkml:trace>
  <inkml:trace contextRef="#ctx0" brushRef="#br0" timeOffset="31108.8104">18944 12506 0,'53'-18'15,"0"18"-15,18-17 16,-36 17-16,18 17 16,-36-17-16,-17 36 15,-17-19-15</inkml:trace>
  <inkml:trace contextRef="#ctx0" brushRef="#br0" timeOffset="31214.6939">18944 12665 0,'35'17'15,"1"1"1,-1-18-16,0 18 0,-17-18 16,52 17-16</inkml:trace>
  <inkml:trace contextRef="#ctx0" brushRef="#br0" timeOffset="31681.5798">19332 12876 0,'-17'36'0,"-1"17"16,18-36-16,0 19 15,0-19-15,35-17 16,-17 0 0,0 0-16,-1-17 15,-17-1-15,0-17 16,0 17-16,0-35 15,0 35 1,18 18-16,-18 18 16,17 0-1,1 17-15,0 0 16,17 1 0,-17-19-16,-1-17 15,-17-17-15,0-1 16,0-17-1,0 17-15,0 0 0,0-35 16,0 36-16,0-1 16,0 0-16,18 18 0,-18-17 15,18 17-15,34 0 16,-34 0-16,35 0 16,-35 0-16,17 0 15,-17-18-15,-1 18 16,-17-17-16,-17-19 15</inkml:trace>
  <inkml:trace contextRef="#ctx0" brushRef="#br0" timeOffset="31832.1696">19650 12612 0,'17'106'16,"1"-1"-1,0-69-15,-1 52 16,1-70-16,0 35 16</inkml:trace>
  <inkml:trace contextRef="#ctx0" brushRef="#br0" timeOffset="32471.6002">20144 12982 0,'17'0'0,"1"0"16,-18-17-16</inkml:trace>
  <inkml:trace contextRef="#ctx0" brushRef="#br0" timeOffset="37216.7148">7532 6244 0,'-18'-17'47,"1"17"-31,-19 17 0,19-17-16,-1 0 15,-17 0-15,-1-17 0,-52 17 16,35-18-1,-17 18-15,-54-18 16,36 18-16,18 0 0,-89 0 16,71 0-16,-1 18 15,1-18-15,-88 18 16,105-1-16,-52-17 16,88 0-16,-18 0 15,17-17-15,1 17 0,-18-18 16,35 0-1,1 18-15,-1 0 0,1 0 16,-1 0 0,18 18-1,-18-18 1,18 18-16,-17-18 16,-1 17-16,18 1 15,-18-18 1,18 17-16,0 19 15,18-1-15,-18 18 16,0-18-16,18 36 16,-18-36-16,17 71 15,-17-71-15,0 71 16,0-53-16,0 70 16,18-70-1,0 53-15,-18-53 16,35 53-1,-35-53-15,17 53 0,1-53 16,0 52 0,-18-52-16,0 53 15,0-53-15,17 0 0,-17 0 16,0 0-16,0 0 0,0 53 16,0-1-1,0-52-15,0-17 0,-17 69 16,17-52-1,0 0-15,-18 35 16,18-35-16,0 0 0,-18 53 16,18-53-16,0 0 15,0 53-15,-17-71 16,17 18-16,0 0 16,0 35-16,-18-53 15,18 18-15,0-17 0,0 34 16,0-17-1,0-18-15,0 18 0,18-18 16,-18 36 0,0-36-16,0 18 15,0-35-15,0 17 16,17-17-16,-17-1 16,18 1-16,-18 0 15,18-1-15,-1 19 16,1-19-1,-18 1-15,18 0 16,-18-1-16,17-17 16,1 18-16,0-18 0,-1 0 15,1 0-15,35-18 16,-36 18 0,19 0-16,34 0 15,-34 0-15,16-17 0,37-1 16,-36 18-1,-18 0-15,18-18 0,0 18 0,53 0 16,-54 0 0,1 0-16,18 0 0,-18-17 15,88 17-15,-71 0 16,1 0-16,-18-18 0,18 18 16,52 0-16,-52 0 15,34-18 1,-52 18-16,0 0 0,18 0 15,-54 0-15,1 0 16,17 0-16,-35-17 63,0-1-48,0 0 1,18-17-1,-18 18-15,0-36 16,0 35-16,18-17 0,-18-1 0,0-17 16,17 18-1,-17 0-15,0 0 0,0-18 16,0-18-16,0 18 16,0 0-16,0 0 0,0 1 15,0-72 1,0 71-16,18-17 0,-18-1 15,0 0-15,18-17 16,-18 18-16,17-18 0,1-71 16,-1 88-16,-17-17 0,36-88 15,-36 87-15,35-105 16,-35 106 0,0-18-16,0-70 15,0 88-15,18 0 0,-18-54 16,0 90-16,0-72 15,0 54 1,0 17-16,0-36 16,0 37-16,0-37 15,0 54-15,-18-18 16,0 18-16,18 17 0,-17-17 16,17 0-1,0 17-15,0 0 31,-18 18 16,0-17-31,1 17 0,-1-18-16,-35 0 15,36 18 1,-1 0-16,-17-17 0,-1 17 0,-34-18 15,17 18 1,0 0-16,18 0 0,-18 0 16,-53 35-16</inkml:trace>
  <inkml:trace contextRef="#ctx0" brushRef="#br0" timeOffset="45535.4133">5927 10478 0,'-18'0'15,"36"0"17,-1 0-17,1 0-15,17 0 0,18-18 16,-35 18-16,17 0 16,0-18-16,-17 18 15,0 0-15</inkml:trace>
  <inkml:trace contextRef="#ctx0" brushRef="#br0" timeOffset="45863.7385">5891 10478 0,'0'17'0,"-17"18"16,17 1-16,0-1 15,0 0-15,0-17 16,0 35-16,17-53 16,1 17-16,35 19 15,-35-19-15,17 1 16,0 0-16,0-1 0,1 19 16,-19-1-1,1-18-15,-18 1 0,-18 0 16,-35-1-1,18-17-15,-35-17 16,34 17-16,19-18 16,-19 18-16,19-18 15,17 1-15,0-1 0,17 18 16</inkml:trace>
  <inkml:trace contextRef="#ctx0" brushRef="#br0" timeOffset="46837.0009">6562 10530 0,'0'0'0,"0"-17"31,0-1-15,-18 1-16,0-1 15,-17 18 1,-18 0-1,36 0-15,-19 0 0,-17 35 16,36-17-16,-1-1 16,0 36-16,18-35 15,0 0-15,36 35 16,-19-36-16,54 1 16,-36-18-16,36 0 15,-36 0-15,0-53 16,-17 35-16,0 1 15,-18-1-15,-18-35 16,0 35-16,18 1 0,-17-18 16,-1 17-16,0 0 15,1 18-15,-1 36 16,18-1 0,0 35-16,18-17 15,-1 53 1,1-71-16,0 18 0,-1-17 15,1-1-15,0 35 16,-1-52-16,-17 0 0,0-1 16</inkml:trace>
  <inkml:trace contextRef="#ctx0" brushRef="#br0" timeOffset="47843.3074">6932 10672 0,'-18'-18'0,"-34"18"31,34 35-31,0 18 16,18 0-1,18-18-15,17 1 16,0-1-16,18-18 16,-17-17-16,34 0 15,-52 0-15,35-35 16,-53 18-16,17-19 16,-17 19-1,-17 17-15,-1 0 16,0 0-16,1 17 15,-1-17-15,18 18 0,0 0 16,18-1 0,-1 18-16,1-35 15,17 0-15,1 0 16,-19 0-16,1 0 16,0-17-1,-18-1-15,0 1 16,-18-1-16,36 18 47,-1 18-32,1-18-15,17 0 16,-17-18-16,17 0 16,-17 1-16,-1-19 15,-17 19-15,0-54 16,0 54-16,0-72 15,0 54-15,-17-35 16,17 52 0,-36-17-16,19 17 15,17 36 1,0-1-16,0 1 16,0 17-16,0 0 0,17 36 15,1-18-15,0-18 0,35 53 16,-18-52-1,0-1-15,0 0 16,-17-17-16,0-1 0,-1-17 0,1 18 16,-36-18-1</inkml:trace>
  <inkml:trace contextRef="#ctx0" brushRef="#br0" timeOffset="51731.5712">6967 6332 0,'-17'-35'15,"-1"35"-15,18-18 0,-18 1 0,1 17 16,-1-18-1,-35 18-15,36 0 16,-19 0-16,19 0 16,-36 0-16,35 0 15,-52-17 1,34 17-16,1 0 16,0 0-16,-1 0 0,-34 0 15,17 17-15,-18 1 16,36-18-16,0 17 0,-18 1 15,0 0 1,35-18-16,1 17 16,-18 1-16,17-18 0,-35 35 15,35-17-15,-35 17 16,36 0-16,-19 1 16,19-19-16,-18 19 15,-1 17 1,19-18-16,-1-17 0,0 34 15,18-16 1,-17-19-16,17 19 0,0-19 16,0 1-16,0 35 15,17-36-15,-17 1 16,18 17-16,-18-17 16,18 0-16,-18-1 15,17 1-15,1 0 0,0-1 16,17 1-1,-18-1-15,1-17 16,0 18-16,35-18 16,-36 18-16,36-1 15,-17-17-15,-19 18 0,36 0 16,-18-18-16,-17 17 16,17-17-16,18 18 15,-35-18-15,35 18 16,-18-18-1,-17 0-15,35 17 16,-18-17-16,0 0 0,36 0 16,-1 0-1,-34 0-15,-1 0 0,-18 0 16,54 0-16,-53 0 16,17 18-16,-17-18 15,17 0-15,-18 18 0,36-18 16,-17 0-16,17 0 15,-36 17-15,36-17 16,-18 0-16,1 0 16,17 0-16,-18-17 15,0 17-15,0 0 0,18-18 16,-17 18-16,34-18 16,-35 1-16,36-1 15,-36 0 1,18 1-16,-35 17 15,35-18-15,-36 0 16,19 1 0,-19 17-16,36-18 15,-35 18-15,17-35 16,-17 35-16,-1-35 16,1 17-16,0 0 15,-18 1-15,0-1 0,17-17 16,-17 17-16,0 0 15,0-17-15,0 18 16,0-19-16,0-17 16,-17 18-16,-1-18 15,0 18-15,1 0 0,-36-18 16,0 17-16,18 1 16,-18 0-16,-71-36 15,71 36-15,-88-36 16,71 36-16,-18 18 15,-71-36-15,71 35 16,17 0-16,0 18 0,-70 18 16,71 0-16,-54 35 15</inkml:trace>
  <inkml:trace contextRef="#ctx0" brushRef="#br0" timeOffset="56050.6173">8573 10848 0,'0'0'0,"17"-18"0,36 1 15,-35 17-15,35-18 16,-36 0-16,1 1 15,-36 17 17,-17 0-32,0 17 15,-1 1-15,19 0 0,-36 17 16,35-17-16,1 17 16,17-18-1,17 1-15,1 0 0,0-1 0,34 1 16,-16 0-1,-19-18-15,19 17 0,-1 1 16,0 0 0,-35-1-16,0 1 15,-35-18 1,0 18-16,17-18 0,-17 17 16,-1-17-16,1 18 15,18-18-15,-1 0 0,36 0 16,-1 0-1</inkml:trace>
  <inkml:trace contextRef="#ctx0" brushRef="#br0" timeOffset="56389.8566">8996 10848 0,'-35'35'15,"17"0"-15,-17 18 16,35-17-16,17 17 16,1-36-16,35 36 15,-18-35-15,36-18 16,-36 0-16,0 0 15,-17 0-15,0-18 16,-18 1 0,-36-1-16,19 0 15,-36 1-15,17 17 16,-17 0 0,18 17-16,18-17 0,-1 18 15</inkml:trace>
  <inkml:trace contextRef="#ctx0" brushRef="#br0" timeOffset="56796.16">8220 11501 0,'17'0'15,"1"0"1,17-18-16,18 18 0,71-18 16,34 1-1,-52 17-15,0-18 16,106-17-16,-36-1 16,-105 36-16,-18-17 15,0 17-15,-1 0 16</inkml:trace>
  <inkml:trace contextRef="#ctx0" brushRef="#br0" timeOffset="57352.9062">8714 11642 0,'35'-18'16,"-17"0"-16,-1 1 16,-34 34 15,-36 1-31,35 0 15,-17-1-15,-1 1 16,19 0-16,-1 17 16,18-17-16,35-1 15,-17 1-15,35 17 16,-18-35-16,18 18 16,-35-1-16,-1-17 15,-17 18-15,-17-18 16,-1 18-1,1-18-15,-54 17 16,53-17-16,-35 18 16,36-18-1,17 18-15</inkml:trace>
  <inkml:trace contextRef="#ctx0" brushRef="#br0" timeOffset="57674.3987">9102 11642 0,'-36'0'15,"19"0"-15,-36 17 16,35 1-16,18 0 0,-17-1 16,17 1-16,17 0 15,1-18-15,17 0 16,0 0-16,1-18 15,-19 0 1,-17 1 0,0 34 15,0 19-15,0-19-16,36 36 15,-36-35-15,35 17 16,-17-17-16,-1-18 15,18 0-15</inkml:trace>
  <inkml:trace contextRef="#ctx0" brushRef="#br0" timeOffset="58203.2066">9666 11377 0,'0'-18'0,"35"-17"16,-17 18-16,0-1 16,17-17-16,0-1 15,-17 36 1,-18-17-16,18 34 15,-18 1-15,0 0 16,0 35-16,0-18 16,0 0-1,0-17-15,17-1 16,1-17-16,-1-17 16,1-1-16,-18 0 15,18-34-15,-1 34 16,-17 0-16,0 1 0,0-1 15,0 0-15,0 36 16</inkml:trace>
  <inkml:trace contextRef="#ctx0" brushRef="#br0" timeOffset="58542.092">9719 11642 0,'-18'0'16,"18"-18"-16,18 0 15,0 1 1,-1-1-16,19-17 16,-19 35-16,1 0 0,0-18 15,-1 18-15,1 18 16,-1-1-16,1-17 15,0 18-15,-18 0 16,17-18-16,19 17 16,-19-17-16,1 0 15,0-17 1,-18-19-16,0 19 16,17-1-16,-17-17 15,0 0-15,0 17 16,-17 18-16</inkml:trace>
  <inkml:trace contextRef="#ctx0" brushRef="#br0" timeOffset="59232.5886">10407 11095 0,'-35'-35'15,"-1"35"1,1-18 0,17 36-16,1-1 15,-1 54 1,53-18-16,1-18 15,-19-35-15,19 0 16,-19 0-16,19 0 16,-19-18-16,19-17 15,-19 17-15,-17-17 0,0 18 16,0-1-16,-17-35 16,-1 53-16,-17-18 15,17 18-15,0 0 16,1 18-16,17 53 15,0-36-15,17 53 16,1-53-16,0 1 16,-1 16-16,19 1 15,-36-35-15</inkml:trace>
  <inkml:trace contextRef="#ctx0" brushRef="#br0" timeOffset="59489.4686">10601 11042 0,'0'35'0,"-18"1"16,36-1-1,0 0-15,17 0 16,0-17-1,-17 0-15,17-18 0,18 0 16,-18 0 0,-17 0-16,0 0 0,17 0 15</inkml:trace>
  <inkml:trace contextRef="#ctx0" brushRef="#br0" timeOffset="59689.6392">10813 11077 0,'0'71'16,"-18"-1"0,18-34-16,18 34 15,-1-17 1,-17-35-16,18-1 0,0 19 15</inkml:trace>
  <inkml:trace contextRef="#ctx0" brushRef="#br0" timeOffset="61139.8074">11130 11324 0,'-17'0'0,"17"18"79</inkml:trace>
  <inkml:trace contextRef="#ctx0" brushRef="#br0" timeOffset="61551.506">11359 11113 0,'-52'0'0,"16"0"15,19 17 1,-1 18 0,18-17-16,18 17 15,-1-17-15,19 0 16,-1-1-16,0-17 16,-17 0-16,17-35 15,-35 17 1,0-17-16,0 0 15,-18 35-15,18-18 16,-17 18-16,-1 18 16,18 52-1,0-34 1,18 34-16,-18-35 16,0 1-16,17 34 15,-17-34-15,18-19 16,-18 1-16,18 17 15,-18-17-15</inkml:trace>
  <inkml:trace contextRef="#ctx0" brushRef="#br0" timeOffset="62096.6023">11677 11359 0,'0'-17'16,"-18"17"-16,1 0 15,-1 0 1,18 17 0,0 1-16,18-18 15,-1 18 1,1-18-16,0 0 16,-1 0-16,1-18 15,-18 0 1,-18 1-16,18-1 15,-17 18 1,-1-17 0</inkml:trace>
  <inkml:trace contextRef="#ctx0" brushRef="#br0" timeOffset="62335.813">11924 11113 0,'-18'0'16,"1"17"-16,-1 36 16,0-18-1,1 1-15,-19 69 0,19-52 16,-18 36-1,35-54-15,-18 18 16,18-18-16,18-17 16</inkml:trace>
  <inkml:trace contextRef="#ctx0" brushRef="#br0" timeOffset="62586.0467">11977 11536 0,'17'17'31,"1"-17"-15,0 18-16,-1-18 16,1-18-16,0 18 15,-18-17-15,-18 17 16,-17-18-1,17 18 1,-17 0-16,-18 18 16,35-18-16</inkml:trace>
  <inkml:trace contextRef="#ctx0" brushRef="#br0" timeOffset="89707.7019">6809 4357 0,'0'-35'16,"0"17"-16,0 0 16,0 1-1,0 34-15,0 19 16,17 52 0,-17 0-16,0 71 15,-17-89-15,17 71 16,-18-70-16,18-18 0,0 17 15,18-17 1,-18-35-16,-18-18 16</inkml:trace>
  <inkml:trace contextRef="#ctx0" brushRef="#br0" timeOffset="89930.5367">6597 4957 0,'0'105'16,"18"1"0,-1-71-16,19 36 15,-1-53-15,0-1 16,0-17-16,36-17 16,-36-1-16,0-17 0,1-1 15,17-34-15,-18 35 16,-17-54-16,-1 54 15,-17 0-15</inkml:trace>
  <inkml:trace contextRef="#ctx0" brushRef="#br0" timeOffset="90508.9359">10478 4374 0,'0'18'16,"17"53"-1,-17-18-15,0 17 0,18 71 16,-18-70 0,0-1-16,0 1 0,0-18 15,0-18-15,17 0 16,-17-17-16,0-36 16</inkml:trace>
  <inkml:trace contextRef="#ctx0" brushRef="#br0" timeOffset="90724.7901">10389 4798 0,'0'106'16,"18"-1"0,0-52-16,17 18 15,-17-53-15,-1-1 16,1-17-16,17 0 0,-17 0 15,52-53 1,-34 0-16,-1 18 0,-18-18 16,19 0-16,-19-17 15,1 52-15</inkml:trace>
  <inkml:trace contextRef="#ctx0" brushRef="#br0" timeOffset="91286.9381">13917 4322 0,'-18'0'15,"18"52"1,0 19 0,0-18-16,18 70 15,-18-52-15,18 52 16,-18-70-16,17 18 16,-17-53-16,18 17 15</inkml:trace>
  <inkml:trace contextRef="#ctx0" brushRef="#br0" timeOffset="91522.042">13758 4710 0,'18'70'15,"0"18"1,-1-52-16,19 34 15,-19-52-15,1-1 0,-1-17 16,1 18-16,35-36 16,-18 1-1,1-36-15,-36 18 16,17-1-16,1 1 0,-1-18 16,1 18-16,0 17 15</inkml:trace>
  <inkml:trace contextRef="#ctx0" brushRef="#br0" timeOffset="92111.0567">16669 4304 0,'0'-18'0,"0"1"15,17 17-15,-17-18 16,0 36 15,0 52-31,18 1 16,-18-1-16,0 71 15,18-17-15,-18-71 16,35 17 0,-17-34-16,-18-19 0,17-17 15</inkml:trace>
  <inkml:trace contextRef="#ctx0" brushRef="#br0" timeOffset="92388.6134">16492 4710 0,'0'53'16,"18"70"-1,17-52 1,-17-54-16,0 18 15,17-17 1,18 0-16,-18-36 0,18-17 16,-18 17-1,1-17-15,-1-18 0,35-35 16,-52 53-16,17-1 16,1 1-16,-1 0 15</inkml:trace>
  <inkml:trace contextRef="#ctx0" brushRef="#br0" timeOffset="158187.8419">21837 12383 0,'0'-18'0,"0"-35"16,0 35-16,0-35 16,0 36-16,-35-1 15,17 18-15,-35 18 16,35 17-16,-70 53 15,53-35-15,0 18 16,-1-18-16,19 17 0,-1-17 16,1 71-16,17-72 15,17-16-15,1 17 0,70 0 16,-53-36-16,89-17 16,-71 0-16,35-17 15,-35-19-15,0 1 16,-36 0-1,1-1-15,-18 19 16,-18-1-16,1 18 16,-36 18-16,35-18 15,1 35 1,-1 0-16,18 1 16,18-19-16,-1 1 0,18 0 15,1-18 1,-1 0-16,18 0 15,-35-18-15,-1 18 0,1-18 16,-1 1-16,-17-1 16,0 0-1,0 36-15,0 0 16,0-1-16,18 1 16,-18 0-1,35-1-15,-35-34 31,0-1-31,0 0 16,18 1 0,0-1-16,17 0 15,-17 1-15,34 17 16,-34 0-16,35 17 16,-35 1-16,17 35 15,-17-35-15,-1-1 16,-17 1-16,18 0 0,-18-1 0</inkml:trace>
  <inkml:trace contextRef="#ctx0" brushRef="#br0" timeOffset="158773.2095">23548 12823 0,'0'-17'15,"0"-1"-15,18 36 32,-18-1-32,17 36 15,1-17-15,-1-19 16,19 19-16,-19-36 15,1 17-15,17-34 16,-17-1-16,17-17 16,1-18-1,-19 35-15,1 0 16,-1 36-16,19 53 16,-19-18-16,-17 17 15,18 36-15,0-53 16,-18 0-16,0-18 15,0 0-15,-36 18 16,1-35-16,17-18 0,1 0 16,-18 0-16,-36-35 15,36-1-15,17 19 0,-17-19 16,17-34 0,18 35-16,0-1 0,0 1 15</inkml:trace>
  <inkml:trace contextRef="#ctx0" brushRef="#br0" timeOffset="159351.1784">24148 12841 0,'-18'0'15,"18"18"-15,-18 17 16,18-17-16,18 35 15,0-36-15,-1 1 16,36-18 0,-18 0-16,-17 0 0,0-18 15,-1 1-15,1-19 16,0 19-16,-18-1 16,0 0-16,0-17 0,0 0 15,0 17 1,0 36-1,17 17 1,1-35-16,0 18 16,-18-1-1,17-17-15,1 0 16,-18-17 0,0-1-1,0 0-15,18 18 31,-1-17-31,1 17 16,-1 17 0,-17 1 31,0 0-1,18-18-14,-18 17-32,-18-17 15</inkml:trace>
  <inkml:trace contextRef="#ctx0" brushRef="#br0" timeOffset="159640.4028">24271 12823 0,'0'-17'15,"-18"-1"1,1 18-16,-18 0 16,-1 18-1,19-18-15,-19 35 16,36-17-16,0-1 16,18 1-1</inkml:trace>
  <inkml:trace contextRef="#ctx0" brushRef="#br0" timeOffset="160007.9003">24448 12823 0,'0'18'0,"0"0"16,0 35-1,0 0-15,0-36 16,17 19-16,1-1 16,-1-35-16,1 17 15,35-34-15,-35-1 16,-1 1-16,19-54 16,-36 53-16,0-52 15,0 52-15,0-17 16,0 52 15,17 36-31,-17-17 16,18-1-16,-18-17 0,35 17 15,-17-17 1,-1-1-16,1-17 16,-18-17-16</inkml:trace>
  <inkml:trace contextRef="#ctx0" brushRef="#br0" timeOffset="160735.558">25753 12735 0,'-35'-35'16,"17"17"-16,-17 18 15,-1 18 1,19 17-16,-1-17 0,0 17 0,18 0 15,0 36 1,0-53-16,18 17 16,0-35-16,35-18 15,-18 1-15,35-72 16,-52 37-16,17-19 16,-17 18-16,17-88 15,-35 70-15,0 1 0,0 17 16,-17 0-16,-1 0 15,0 35-15,1 54 16,-1 52-16,0 71 16,18-89-16,18 18 15,17 36 1,36-18-16,-36-89 16,18 36-16,-35-53 15,35 0-15,-36-17 16,1-1-16,-18 0 15,18 1-15,-18-19 16,0 19-16,0-1 16,0 36-1,0 17 1,17 0-16,1-17 0,35 17 16,-18-17-16,18 0 15,-18-18-15,-17-18 16,0-17-16,-18 17 15,-18-53-15,-53 19 16,36 34-16,17 18 16,-17-18-16,17 18 15,1 36-15,17-19 16</inkml:trace>
  <inkml:trace contextRef="#ctx0" brushRef="#br0" timeOffset="161102.4835">27111 12771 0,'18'0'15,"-1"0"1,36 0-1,-18-18-15,36 0 16,-36 18-16,18-35 16,-53 17-16,0-17 15</inkml:trace>
  <inkml:trace contextRef="#ctx0" brushRef="#br0" timeOffset="161229.8113">27182 12418 0,'17'17'0,"18"89"16,-17-53-16,17 71 16,1-71-16,-19 17 15,1-35-15,-18 18 0</inkml:trace>
  <inkml:trace contextRef="#ctx0" brushRef="#br0" timeOffset="161330.7783">27428 12365 0,'0'-71'16</inkml:trace>
  <inkml:trace contextRef="#ctx0" brushRef="#br0" timeOffset="161602.7041">27428 12224 0,'0'0'0,"18"17"16,-18 19-16,0 17 0,18 0 0,-18 35 16,17-18-16,-17 89 15,18-88-15,0 70 16,-1-106-16,-17 18 15,18-35-15,0-1 0,-1-17 16,1-17 0,0-1-16,-1-17 15,1-1-15,-18 1 0,17-18 16,-17 35-16,18 1 16,-18-1-16,18 18 15,-18 35-15,0 1 16,17 17-1,1-18-15,17 0 16,-17-17-16,17 0 16,-17-18-16,-1 0 15,-17-18-15</inkml:trace>
  <inkml:trace contextRef="#ctx0" brushRef="#br0" timeOffset="161946.977">28011 12876 0,'0'18'15,"52"0"1,-34-1-16,53 1 16,-36 0-16,-17-18 0,17 17 15,-17-17-15,-36 0 16,0 0-16,-35 18 15,18-18-15,-36 18 16</inkml:trace>
  <inkml:trace contextRef="#ctx0" brushRef="#br0" timeOffset="162504.2086">29492 12735 0,'0'53'15,"18"18"1,35-18-16,-36-36 16,36 1-16,-17-18 15,-1-18-15,-17 1 16,17-36-16,0 0 16,-35 18-16,18 17 15,-18-17 1,0 52-16,0 36 15,0-35 1,0 17-16,35 0 16,-17-17-16,17 0 15,-17-18-15,17 0 16,-18-18-16,1 0 16,-18 1-16,18-36 15,-18 35-15,0-17 16,17 35-1,-17 18 1,18-18-16,0 35 16,-1-35-16,1 17 15,0 1-15,-1 0 16,1-18-16,0 0 16</inkml:trace>
  <inkml:trace contextRef="#ctx0" brushRef="#br0" timeOffset="162787.6917">30251 12682 0,'17'0'0,"19"0"15,-1-17-15,18-1 16,-18 18-16,36-35 16,-54 17-1,1 1-15,-18-1 16,0 0-16</inkml:trace>
  <inkml:trace contextRef="#ctx0" brushRef="#br0" timeOffset="162961.5785">30304 12453 0,'0'35'16,"17"1"-16,-17 17 0,36 35 16,-1 18-1,-18-54-15,19 19 16,-19-36-16,1 1 15,0-19-15,-1-34 16,-17-19 0,0 19-16</inkml:trace>
  <inkml:trace contextRef="#ctx0" brushRef="#br0" timeOffset="163009.3062">30533 12682 0,'0'-123'16,"0"246"-16,18-334 0,-18 140 0</inkml:trace>
  <inkml:trace contextRef="#ctx0" brushRef="#br0" timeOffset="163265.2261">30551 12206 0,'17'18'15,"1"17"-15,-1 53 16,-17-35-16,18 0 16,0 18-16,-18-18 0,17-1 15,1 54-15,0-70 16,-18-1-16,0 0 16,17-17-16,-17-36 31,18 0-16,-18 1-15,18-1 0,-1 18 16,-17 18 0,18-1-16,0 36 15,-18-35 1,17 0-16,18-1 0,-17 1 16,35-18-1</inkml:trace>
  <inkml:trace contextRef="#ctx0" brushRef="#br0" timeOffset="163494.0841">30974 12753 0,'0'18'0,"0"34"16,0-34-16,18 35 16,17-35-1,-18-1-15,19-17 0,17 0 16,-36 0-1,19-35-15,-19 17 16,-17 1-16,-17-19 16,17 19-16,-18-1 15,0 18-15,-17-17 16,17 17-16</inkml:trace>
  <inkml:trace contextRef="#ctx0" brushRef="#br0" timeOffset="163763.2137">31291 12912 0,'0'17'15,"0"1"1,18-18-16,0 0 16,17 0-1,-17 0-15,17 0 16,-17-18-16,-1 18 15,1-17 1,-1 17 0,-17 17-1,0 1 1,18-18 0,0 0-1</inkml:trace>
  <inkml:trace contextRef="#ctx0" brushRef="#br0" timeOffset="163933.6507">31556 12788 0,'18'0'16,"17"18"-16,-17-18 16,-1 0-16,36 0 15,-18-18-15,-17 1 16,0 17-16,-1-18 0,1-35 15,-18 35-15</inkml:trace>
  <inkml:trace contextRef="#ctx0" brushRef="#br0" timeOffset="164060.8639">31768 12541 0,'0'0'0,"0"71"0,0-1 0,0 89 15,35-35 1,-35-71-16,18 35 15,-18-53-15,0-17 0</inkml:trace>
  <inkml:trace contextRef="#ctx0" brushRef="#br0" timeOffset="164907.1718">24112 13758 0,'18'18'15,"0"0"-15,-1-18 16,19 0 0,-1 0-16,-18 0 0,1-18 15,-18 0 1,18 1-16,-18-1 0,0-17 15,0 17-15,-18-17 16,18 17 0,-18 1-16,1-1 0,-1 18 15,18 18 1,-17 17 0,17-17-16,17 17 0,-17-18 15,53 36-15,-35-35 16,17 0-16,-17-1 15,17-17-15,18 18 0,-35-18 16,34 0 0,-34-18-16,0 18 0,17-17 15,-35-1-15,18 18 16,-1 18-16,1-1 16,0 36-1,-1-35-15,1 17 0,-1 0 16</inkml:trace>
  <inkml:trace contextRef="#ctx0" brushRef="#br0" timeOffset="165090.1929">24783 13705 0,'-18'0'0,"-70"89"31,53-54-31,17 0 0,18 18 16,18-35-16,34 17 16,-16-35-16</inkml:trace>
  <inkml:trace contextRef="#ctx0" brushRef="#br0" timeOffset="165447.0857">25065 13882 0,'0'123'16,"0"-52"-16,18-18 0,-1 53 15,1-36 1,-18-52-16,0-36 16,-18 1-1,1-36-15,-19-53 16,36 53-16,-17 0 0,17-88 15,17 0 1,1 88-16,17 18 16,0 17-16,36 0 15,-36 18-15,1 36 16,-36-1-16,0 0 0,-18 36 16,-17-54-16,-18 19 15,17-19 1,1-17-16,18 0 15,17-35-15,0 17 16,0-17-16</inkml:trace>
  <inkml:trace contextRef="#ctx0" brushRef="#br0" timeOffset="165595.831">25418 13300 0,'17'35'16,"1"53"-1,-18-17-15,35 70 16,-35-71-16,35 72 16,-17-90-16,0 1 15</inkml:trace>
  <inkml:trace contextRef="#ctx0" brushRef="#br0" timeOffset="165768.1874">25700 13617 0,'0'18'15,"0"35"1,0-18-16,18 0 16,-18-17-16,17 0 15</inkml:trace>
  <inkml:trace contextRef="#ctx0" brushRef="#br0" timeOffset="166097.6757">25859 13723 0,'0'18'16,"0"17"-16,35 0 16,0-17-1,18 0 1,-35-18-16,-1 0 15,1-18-15,-18 0 16,0 1 0,0-1-16</inkml:trace>
  <inkml:trace contextRef="#ctx0" brushRef="#br0" timeOffset="166246.105">26123 13723 0,'0'35'16,"18"1"-1,-1-19 1,-17 1-16</inkml:trace>
  <inkml:trace contextRef="#ctx0" brushRef="#br0" timeOffset="166580.2259">26264 13617 0,'71'18'16,"-1"-18"-1,-17-18 1,-35 18-16,0-17 0,-1 17 16</inkml:trace>
  <inkml:trace contextRef="#ctx0" brushRef="#br0" timeOffset="166735.7147">26388 13511 0,'17'89'16,"1"-1"0,0-35-16,-1 35 15,1-53-15,0 18 16</inkml:trace>
  <inkml:trace contextRef="#ctx0" brushRef="#br0" timeOffset="167531.0963">27799 13476 0,'-53'-53'16,"18"0"0,-36 0-16,54 36 15,-36 34-15,53 1 16,-18 17-16,0 18 0,18 71 15,0-71-15,18 52 16,0-52-16,-1 18 16,1-53-1,-18 17-15,0-53 32,0-17-17,-18 17-15,18-35 16,0 36-16,18-19 0,0 19 15,34-1 1,-34 18-16,17 18 16,-17-1-16,0-17 0,17 18 15,-17 0-15,-1-1 32,-17 1-32,18 0 15,-1 17-15,-17-17 16,53-1-1,-35 1-15,17-18 16,1-18-16,-19 1 16,-17-1-16,0-35 15,-17 35-15,-19-17 16,1 17-16,17 1 0,-35 17 16,36 0-1,17 17-15</inkml:trace>
  <inkml:trace contextRef="#ctx0" brushRef="#br0" timeOffset="167726.7976">28187 13847 0,'-35'-36'15,"35"19"-15,-18-19 16,36 1-1,-1 0-15,36 17 0,-17 18 16,16 0 0,-16 0-16,17 35 15,-36-17-15</inkml:trace>
  <inkml:trace contextRef="#ctx0" brushRef="#br0" timeOffset="168093.0343">28540 13758 0,'17'18'31,"1"-18"-31,17 0 0,1 0 16,16 0-16,-16 0 16,-1 0-16,-17 0 15</inkml:trace>
  <inkml:trace contextRef="#ctx0" brushRef="#br0" timeOffset="168303.9391">28963 13353 0,'0'88'16,"0"-18"-16,0 54 15,0-54-15,0 1 0,18 17 16,-1-35-16,36-18 15</inkml:trace>
  <inkml:trace contextRef="#ctx0" brushRef="#br0" timeOffset="168816.2163">29192 13723 0,'-17'35'16,"17"-17"-16,0 35 15,0-35 1,17-1-16,19 18 16,-19-35-16,19 18 15,-19-18-15,1-18 16,-1 1-16,-17-18 16,0 17-16,0-17 15,0 17-15,-17-17 16,17 17-16,17 18 15,1 0 1,0 0-16,35 18 16,-18-18-16,18 0 15,-35 0 1,34 0-16,-34 0 16,-18 17-1,-18 1-15,1 0 16,17-1-16,-18 19 0,18-19 15,0 18 1,18 1-16,17-19 16,-17 1-16,35-18 15,-18-18-15,0 1 16,-35-1-16,0-17 16,0 17-16,-35-35 15,17 36-15,1-1 16,-1 0-16,0 1 0,1-1 15,-1 0-15</inkml:trace>
  <inkml:trace contextRef="#ctx0" brushRef="#br0" timeOffset="169178.0509">29827 14111 0,'18'106'0,"17"-35"16,-17-54-16,17 1 15,-35-36 1,0-52 0,-17 34-16,-1-34 15,0 34-15,18-16 16,0-54-16,18 53 15,0 0-15,17 0 16,-18 18-16,19 17 0,-1 18 0,18 0 16,-35 0-1,-1 18-15,-17-1 16,-53 19-16,36-1 16,-54-17-16,53-1 15,-17-17 1,35 18-16,0-36 15,18 18-15</inkml:trace>
  <inkml:trace contextRef="#ctx0" brushRef="#br0" timeOffset="169434.1713">30374 13247 0,'53'35'16,"-18"-17"-16,-17-1 0,17 1 15,18 35 1,-53-35-16,0-1 16,-17 1-16,-19 35 15,1-18-15,17-17 0,1 17 16,17-17-16,-18-18 15,18 17-15</inkml:trace>
  <inkml:trace contextRef="#ctx0" brushRef="#br0" timeOffset="169555.9829">30639 13970 0,'-18'0'0</inkml:trace>
  <inkml:trace contextRef="#ctx0" brushRef="#br0" timeOffset="170750.5961">30357 13300 0,'17'0'0,"-17"-18"16,-17 18 46,-36 0-46,35 0 0,-17 0-16,-36 0 0,36 18 15,17-18-15,-17 17 0,35 1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29:18.79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19579 7885 0,'0'0'0,"18"0"47,17 17-32,-17-17-15,17 0 16,0 0-16,1 0 0,16 0 0,-16 0 16,17 0-16,0 0 15,-18-17-15,18 17 16</inkml:trace>
  <inkml:trace contextRef="#ctx0" brushRef="#br0" timeOffset="158.7662">19667 8061 0,'18'18'15,"0"-18"-15,52 0 16,-35 0-16,18 0 16,-17 0-16,-1-18 0,0 18 15,1 0-15</inkml:trace>
  <inkml:trace contextRef="#ctx0" brushRef="#br0" timeOffset="1222.3936">20796 7602 0,'18'-17'16,"-18"-1"-1,0 36 17,18 123-17,-18-71-15,0 1 16,-18 17-16,18 0 0,-53 142 16,35-142-1,18-53-15,0 18 16,0-71 15,0-17-15,18-106-16,-18 35 15,0 36 1,0-1-16,18 1 0,-18-19 16,17 1-16,1 18 0,0-19 15,52-69 1,-35 105-1,-17 35-15,0 18 0,-1 0 16,1 0-16,0 0 0,17 18 16,-18 17-16,54 106 15,-36-17 1,-35-54-16,18 36 16,0-18-16,-18 0 0,17 1 0,1 52 15,0-88 1,-1-18-16,-17 0 0,18 0 15,-18-17-15,0 0 0,0-1 16,0-34 0,-18-1-1</inkml:trace>
  <inkml:trace contextRef="#ctx0" brushRef="#br0" timeOffset="1370.0577">20814 8079 0,'106'17'16,"-36"1"0,54-18-16,-1 0 15,-87 0-15,-1 0 16</inkml:trace>
  <inkml:trace contextRef="#ctx0" brushRef="#br0" timeOffset="4754.6965">20549 9155 0,'-17'35'31,"17"88"-16,-18-87 1,18 122 0,35-69-1,-17-72-15,0 1 0,17-18 16,-17 0-16,17-18 16</inkml:trace>
  <inkml:trace contextRef="#ctx0" brushRef="#br0" timeOffset="5100.8971">20761 9172 0,'53'-17'16,"-35"17"-16,17 0 15,-18 0-15,19 0 0,-19 17 16,19 19-1,-36-19-15,0 18 16,0-17-16,0 0 16,0 35-1,17-36 1,1 1-16,0 0 0,-1-1 16,18 18-16,-35 1 15,0-19 1,-17 1-16,-1 0 15,1-1-15,-19-17 0,19 18 16,-1-18-16,0 18 0,1-18 16</inkml:trace>
  <inkml:trace contextRef="#ctx0" brushRef="#br0" timeOffset="5273.4912">21255 9543 0,'0'17'16,"-35"36"-1,17-35-15,0 17 16,-17-17 0</inkml:trace>
  <inkml:trace contextRef="#ctx0" brushRef="#br0" timeOffset="5585.1146">21484 9208 0,'-17'17'16,"17"1"0,0-1-16,0 1 0,0 0 15,17-1-15,1 19 16,52 17 0,-17-36-1,-35-17-15,17 18 0,-17-18 16,17 0-16,18-18 15,-35 1 1,-18-1-16,-18 18 16</inkml:trace>
  <inkml:trace contextRef="#ctx0" brushRef="#br0" timeOffset="5751.9086">21731 9313 0,'0'53'0,"0"-17"16,0-1 0,0 0-16,0-17 0,0-1 0,18 1 15,-1 35 1</inkml:trace>
  <inkml:trace contextRef="#ctx0" brushRef="#br0" timeOffset="5988.8607">21908 9013 0,'17'18'0,"18"0"15,36 52 1,-36-34-16,1 17 0,-1-1 15,-18 1-15,36 53 16,-53-35-16,0-18 0,0 0 16,0-18-16,-17 18 0,-1-18 15,-17 18-15,0-18 16</inkml:trace>
  <inkml:trace contextRef="#ctx0" brushRef="#br0" timeOffset="11648.1104">15628 6897 0,'0'35'16,"18"0"-16,-18 1 16,0 17-16,17-1 15,-17 1-15,18 18 0,17 211 16,-35-70 0,0-89-16,0-17 15,0 18-15,0-1 16,0-17-16,0 17 0,0-17 15,-17 229 1,-1-229-16,0 0 0,18-18 16,-35 142-1,35-160-15,0-17 0,0-18 16,0 1-16,0 16 16,0-34-1</inkml:trace>
  <inkml:trace contextRef="#ctx0" brushRef="#br0" timeOffset="11869.0006">15505 9613 0,'53'71'16,"-36"-54"-1,54 19-15,-36-36 16,106 0 0,-35-71-1,-88 36-15,-1 17 0,-17-17 16</inkml:trace>
  <inkml:trace contextRef="#ctx0" brushRef="#br0" timeOffset="12477.8108">12559 6862 0,'0'0'0,"0"17"0,0 18 16,0 1-16,0 17 0,0 17 16,18 18-16,-18 18 0,0 0 15,17 35-15,-17 0 16,0 0-16,0 18 0,-17-18 16,17 0-16,-18-17 0,0 17 15,18-18-15,-17 1 0,17 105 16,0-141-16,0 1 15,0-1-15,0-18 0,17-17 16,-17 0-16,18-18 16,-18-52-1</inkml:trace>
  <inkml:trace contextRef="#ctx0" brushRef="#br0" timeOffset="12691.9291">12383 9172 0,'35'106'16,"-18"-53"-1,1 35-15,0-53 0,-1 1 16,19-19-16,17 1 16,-18-18-16,0-18 15,0-17-15,-17 17 0,17-17 16,-17 0-16,0 0 0,-1-36 15,-17 36-15</inkml:trace>
  <inkml:trace contextRef="#ctx0" brushRef="#br0" timeOffset="13431.0389">8326 6809 0,'0'17'16,"17"89"-1,-17-53-15,18 35 16,-18-17-16,0 35 0,0 17 0,-18 283 31,1-265-31,17 0 0,-18 18 16,0-1-16,1 142 15,-1-176-15,18-1 16,0-17-16,0 0 0,0 35 16,0-35-1,18-88-15,-18-1 16,0-52-1</inkml:trace>
  <inkml:trace contextRef="#ctx0" brushRef="#br0" timeOffset="13676.2173">8026 8978 0,'0'88'0,"17"-17"16,54 52 0,-36-52-16,0 0 0,36 17 15,0-53 1,-36-17-16,0-18 0,0-18 16,1 0-16,-19 1 0,19-36 15,-1 18-15,-17-18 16,17 0-16,-18 0 0,1 0 15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35:22.968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10319 15840 0,'-18'0'31,"0"0"16,1 0-31,17 17-1,-18-17 1,18 18 0,18-18 109,-1 0-110,1 0 1,17 0 0,-17 0-16,17-18 0,-17 18 15,17 0-15,1 0 16,-19 0-16,18 0 15,1 18-15,-1-18 16,0 18-16,-17-18 16,0 0-16,-1 0 0,18 0 15,1 0 1,-19 0-16,19 0 0,-1 0 16,-17 17-16,-1-17 15,18 0-15,-17 0 16,17 0-16,-17 0 0,17 0 15,1-17-15,17 17 16,-36 0-16,18 0 16,1 0-16,-19 0 0,36 0 15,-35 0 1,17 0-16,0-18 0,1 18 16,-19 0-16,19 0 0,17 0 15,-36 0-15,36 0 16,-18 18-1,-17-18-15,35 0 16,-18 17-16,1-17 0,-1 0 16,18 0-16,-18 0 15,18 0 1,-35-17-16,17 17 0,0 0 16,0 0-16,36-18 15,-36 18-15,0 0 0,-17 0 16,17 0-16,-17 0 15,17 18-15,-17-18 0,17 0 0,-17 0 16,17 0-16,18 0 16,-35 0-16,17 0 15,-17 0-15,35-18 16,-1 18 0,-34 0-16,17 0 15,1-18-15,-1 18 16,0 0-16,0 0 15,1 0-15,-19 0 0,36-17 16,0 17 0,-35 0-16,0 0 0,34 0 15,-34 0 1,0 0-16,35 0 16,-36 0-16,1 0 0,0 0 15,-1 0-15,36 0 16,-35 0-16,17 0 0,-17 0 15,17 0-15,18-18 16,-18 18-16,-17 0 16,-1 0-16,54 0 15,-53 18-15,17-18 16,-17 0-16,34 17 16,-16 1-16,-19-18 0,36 18 15,-17-1-15,16-17 0,37 18 16,-54-18-1,18 0-15,53-18 16,-53 18-16,35 0 16,-53-17-16,18-1 15,-35 18-15,35 0 16,-36 0-16,1 0 16,-1 0-16,1 0 15,-36 0 1,1 0-1</inkml:trace>
  <inkml:trace contextRef="#ctx0" brushRef="#br0" timeOffset="5253.3781">25083 6950 0,'0'0'0,"0"-18"0,17 36 63,-17 35-47,0-18-1,0 18-15,18 17 0,-18 1 16,0 17-16,17 0 0,-17 36 15,18 105-15,0-105 16,-18-19-16,17 1 0,1-18 16,-18 18-16,0-18 0,18-17 15,-18 88 1,0-106-16,0 17 0,0-17 16,0-18-16,0 18 0,0-17 15,0-19-15,0 1 0,0 0 16,-18-18-16,0 0 15</inkml:trace>
  <inkml:trace contextRef="#ctx0" brushRef="#br0" timeOffset="5641.5679">24888 8449 0,'18'71'0,"0"-36"15,-1 18-15,19 35 16,-19-35-16,36 123 15,-17-70 1,-19-53-16,1-18 16,-1 1-16,1-19 0,0 1 15,-1-18-15,1 18 0,17-18 16,1-18 0,-19-17-16,36 17 0,-18-35 0,18 0 15,-17 0-15,16 18 16,1-36-16,-35 54 15,0-1-15,-18 0 0</inkml:trace>
  <inkml:trace contextRef="#ctx0" brushRef="#br0" timeOffset="6861.2821">25894 7514 0,'-18'0'31,"18"18"0,-17-1-31,17 1 0,-18 17 16,18 1-16,0 17 0,0-18 16,18 18-16,-1-18 15,19 0-15,16 18 16,-16-35-16,-1 0 0,18-18 15,-18 0-15,-17 0 0,17 0 16,-17-18-16,-1-17 0,1-36 16,-18-17-1,-18 35-15,1 18 16,-19-18-16,1 17 0,-18 1 16,-17 0-16,34 35 15,1 18-15,-18-1 0,18 18 16</inkml:trace>
  <inkml:trace contextRef="#ctx0" brushRef="#br0" timeOffset="9672.8242">25224 10301 0,'-18'0'16,"36"0"15,17 0-31,124-18 15,-71 18 1,0-17-16,36 17 16,352-18-1,-282 18-15,17 0 0,389 0 16,-388 18 0,-36-18-16,18 17 15,-17-17-15,-1 0 0,-17 18 16,0-18-16,105-18 15,-158 18-15,0 0 0,-36-17 16,1-1 0,-89 18-16,1-17 15</inkml:trace>
  <inkml:trace contextRef="#ctx0" brushRef="#br0" timeOffset="9953.3684">28452 10037 0,'0'0'0,"35"0"0,18 17 15,0 1-15,17-18 0,1 17 16,70 36-16,0-17 16,-88-19-16,0 19 15,0-19-15,-18 1 0,18 35 31,-88-36-31,-71 19 16,18-19-16,17 1 16,-211 35-1,123-18 1,124-35-16,0 18 16</inkml:trace>
  <inkml:trace contextRef="#ctx0" brushRef="#br0" timeOffset="10489.5857">27023 9402 0,'17'35'15,"1"-18"-15,-18 19 16,18-1-16,-18 71 16,17 0-1,1-36-15,-18-17 16,0 0-16</inkml:trace>
  <inkml:trace contextRef="#ctx0" brushRef="#br0" timeOffset="18752.348">13035 17286 0,'18'0'31,"-18"-18"-15,17 18 0,1 0-16,0 0 15,-1 0-15,1 0 16,0 0-1,-1 0-15,1 0 16,0 0-16,-1 0 16,18 18-1,1-18-15,17 0 0,-36 0 16,1 0-16,52 0 16,-17 0-1,-17 0-15,-1 0 0,0 0 16,18 0-16,-18 0 15,36 0-15,-36 0 16,1 0-16,34 0 16,-17 0-16,18 0 15,-36 18-15,35-18 16,-34 0-16,34 0 16,-34 0-16,16 0 15,19 0 1,0 0-16,-19 0 15,-16 0-15,52 0 16,0 0-16,-35 0 16,18 0-16,-18 0 15,-18 0-15,53 0 16,-53 0-16,1 0 0,52 0 16,-35 0-1,-18 0-15,53 0 16,-53 0-16,54 0 15,-54 0-15,53 0 16,-53 0-16,36 0 16,-36 0-16,18 0 15,18 0-15,-1 0 16,-35 0-16,1 0 16,52 0-1,-35 0-15,35 0 0,-35 0 16,0 0-16,-18 0 15,71 17-15,-71-17 16,71 0-16,-53 0 16,53 0-16,-53 0 15,70 0 1,-70 0-16,53 0 16,-35-17-16,34 17 15,-52 0-15,53 0 16,-35 0-16,35 0 15,-36 0-15,-17 0 0,70-18 16,-52 18 0,53 0-16,-72 0 15,1 0-15,18 0 0,35 0 16,-36 0-16,36 0 16,-35 0-16,52 0 15,-70 0-15,88 0 16,-70 0-1,-1 0-15,54 0 16,17 0 0,-71 0-16,72-18 15,-72 18-15,1 0 0,70 0 16,18-17 0,-89 17-16,1 0 0,87 0 15,-87 0-15,-1-18 16,72 18-16,-72 0 15,1 0-15,70 0 16,-71 0-16,1 0 0,70 0 16,-70-17-1,-1 17-15,1 0 0,70 0 16,-71 0-16,54 0 16,-54 0-16,72 0 15,-72 0 1,71 0-16,-88 0 0,88 0 15,-88 0 1,71 0-16,-54 0 16,54 0-16,-71 0 15,70 0 1,-70 0-16,0 0 0,70 17 16,18-17-1,-70 18-15,-18-18 0,17 0 16,72 17-16,-72-17 15,89 18 1,-71-18-16,0 18 0,124-18 16,-124 0-16,124 17 15,-124-17-15,88 18 16,-87-18-16,34 0 16,-70 0-16,-18 0 15,18 0 1,-35 0-16,-53 0 15</inkml:trace>
  <inkml:trace contextRef="#ctx0" brushRef="#br0" timeOffset="21561.558">13300 17515 0,'0'18'31,"0"17"-15,0 1-16,0-1 15,0 18-15,0-18 0,0 71 16,0-53 0,0 0-16,-18 53 15,18-18 1,0-53-16,0 36 15,0-36-15,0-17 0,18 34 16,-18-34 0,0 0-16,0-36 15</inkml:trace>
  <inkml:trace contextRef="#ctx0" brushRef="#br0" timeOffset="21988.9029">13035 17886 0,'18'-18'32,"-1"18"-17,1-17 1,-18-1-16,35 0 16,-17 1-16,0-19 15,17 19-15,-17-19 0,17-16 16,-18 16-16,19-34 15,-19 34-15,-17 19 16,18-1-16,-18 1 16,18 17-1,-18 17-15,17 1 16,19 17 0,-19 36-16,18-54 15,-17 19-15,0-19 0,-1 1 16</inkml:trace>
  <inkml:trace contextRef="#ctx0" brushRef="#br0" timeOffset="41947.1825">16404 15893 0,'-17'17'15,"17"-34"17,17 17-17,18-36 1,-17 1-16,70-35 16,-52 34-16,16-17 0,1 18 15,0-18-15,88-53 16,-88 71-16,36-53 15,-54 53-15,0 17 16,18-35-16,-35 35 16,17 1-16,-35-1 15,-18 18 1,1 0-16</inkml:trace>
  <inkml:trace contextRef="#ctx0" brushRef="#br0" timeOffset="42363.3818">16369 15487 0,'0'0'0,"0"-18"0,18 18 16,-18 18 15,-18 35-15,18 0-16,-18 0 0,1 53 15,17-54-15,-18-16 16,18-1-16,0 0 16,0 1-16,18-19 0,-1 18 15,19-35-15,-1 0 16,35-35-16,36 0 16,-53 0-16,0 17 15,-18-17-15,36-1 16</inkml:trace>
  <inkml:trace contextRef="#ctx0" brushRef="#br0" timeOffset="48822.2932">16598 16916 0,'-17'0'16,"-1"17"0,18-34 15,35-1-15,-17 0-1,-1-17-15,36-35 16,0 17-16,0 0 0,0-18 15,35 1-15,71-71 16,-71 52-16,18 19 0,-18-1 16,-17 18-16,35-17 15,-71 52-15,0 18 0,-35 18 32,-35 52-17,0-34-15,-1 17 0,-52 52 16,35-52-16,18 18 0,-53 88 15,53-89 1,17-17-16,0 53 16,18-71-16,36-17 15,-19-18-15,18 0 16,-17-18-16,17 1 0,1-1 0,34-53 16,1-17-1,-18 53-15,-18-18 16,18 18-16,53-54 15,-53 37-15,17 16 0,-17 19 16,0-19-16,18 19 16,-54 17-16,-17 17 15,0 1-15,-17 17 0,-36 53 16,-18 1 0,53-19-16,-17-17 15,18 0-15,-19 0 0,19 0 0,-1-18 16,18-17-16,18 17 15,17-35 1,-17 0-16,70-53 16,-35 0-16,105-53 15,-87 36-15,123-54 16,-106 54-16,0 17 16,-17 0-16,0 18 0,-19 17 15,-16 0-15,17 18 16,-53 18-16,0 0 0,-18-1 15,0 36-15,-35 35 16,18-35-16,0 0 16,0 18-16,17-18 0,0 35 15,18-70-15,0 17 16,0 0-16,18-17 16,17-18-16,-17 0 15,35-35-15,-18-1 16,36-17-1,-18 18-15,17-53 16,-17 53-16,-18-1 0,71-17 16,-53 18-16,-18 0 15,36 0-15,-53 35 16,-18 17 0,-36 54-16,-34 17 15,34-53-15,1 18 16,17 0-16,1-18 0,17 36 15,17-53-15,1-1 16,17-17 0,1 0-16,-1-17 0,18-19 15,0 1-15,0 0 0,17-1 16,1-17-16,-1 18 0,-17-18 16,88-53-16,-88 54 15,36-19 1,-54 53-16,-18 18 15,-17 18-15,-52 53 16,16-36-16,-34 88 16,34-70-16,1 71 15,17-71-15,36 17 16,0-52-16,35-1 16,-36-17-16,36-17 0,35-36 15,36-35 1,-71 52-16,17-17 15,-17 1-15,53-54 16,-53 70-16,-18-16 16,1-1-16,-1 35 0,-17-17 15,-18 70 1,-18 0-16,-35 53 16,18-35-16,-1 0 0,-34 88 15,52-88 1,1 0-16,17 35 15,0-70-15,35 0 16,-18-18-16,19 0 0,-1-36 16,71-34-16,-36 17 15,36-53 1,-53 36-16,18 17 0,-18-18 16,0 1-16,88-72 15,-106 107-15,0 35 16,-35 18-1,-53 70-15,18-17 16,0-19-16,-36 90 16,36-90-16,0 19 15,17-18-15,18-18 0,0 36 16,18-54-16,17-17 16,0 0-1,0-17-15,54-71 16,-19 35-16,54-53 15,-71 53-15,0 0 0,17 0 16,36-35-16,-71 53 16,18-1-16,-35 36 15,-36 18 1,-52 53 0,17-19-16,17 1 0,1 0 15,0 0-15,0 18 16,35-36-16,0-17 0,17-18 15,18 0-15,36 0 16,-18-18-16,-18 0 0,36-17 16,-18 0-16,70-36 15,-52 36-15,-1 0 16,54-36-16,-54 36 16,36-36-1,-88 71-15,17 0 16,-53 36-16,-35 34 15,1-17-15,16 0 16,19 0-16,-1 0 0,0 0 16,54 35-1,-19-53-15,71 1 16,-52-36-16,17 0 0,0 0 0,17 0 16,71-71-1,-53 36-15,1-1 0,-19-17 16,18 1-16,71-54 15,-88 53-15,-1 0 0,-17 18 16,-18-1-16,-17 19 0,-36 34 16,-17 19-1,-71 52-15,71-35 16,-18 0-16,0 17 0,-17 71 16,34-70-16,36 35 15,0-71 1,18-17-16,17-1 15,1-34-15,17-1 0,70-53 16,-52 19-16,-1 16 16,36-52-1,-18 0-15,-53 53 16,1 17-16,-36 0 0,17 18 16,-34 36-1,-1-19-15,-35 71 16,35-52-16,1-1 0,-1 0 15,18-17-15,35 0 16,1-18 0,-1 0-16,0-18 0,18 0 0,-17 1 15,-1-1-15,53-17 16</inkml:trace>
  <inkml:trace contextRef="#ctx0" brushRef="#br0" timeOffset="95119.1521">13794 17745 0,'-18'0'15,"18"17"-15,0 1 16,-18 17-16,18 1 16,0-1-16,0 71 15,0-71-15,0 18 0,36 35 16,-19-53 0,-17 1-16,53 17 15,-18-36 1,-17-17-16,17-17 0</inkml:trace>
  <inkml:trace contextRef="#ctx0" brushRef="#br0" timeOffset="95486.2424">14023 17709 0,'18'-17'15,"34"-1"1,-16 18-16,-19 0 0,1 0 16,-18 35-1,0 1-15,-18-1 0,1 18 16,17 0 0,17-18-1,36 0 1,36-17-1,-72 0-15,1-1 16,17 19-16,-35-19 16,0 36-16,-18-35 15,-34 17-15,16-17 16,1 17-16,0-17 0,-1-1 16,1 1-16,17-18 15,18-18 1</inkml:trace>
  <inkml:trace contextRef="#ctx0" brushRef="#br0" timeOffset="95747.4654">14658 18115 0,'-18'18'15,"18"-1"-15,-35 19 16,35-19-16,-18 1 16,18 0-16,0-1 15,-17 1-15,17 17 16</inkml:trace>
  <inkml:trace contextRef="#ctx0" brushRef="#br0" timeOffset="96030.8557">14905 17833 0,'-18'0'0,"1"0"16,-1 18-16,0 17 16,18-18-16,0 1 15,0 17-15,18-17 16,0 0-16,-1-1 0,19-17 16,16 18-1,-16-18-15,17 0 0,-36 0 16,19-18-16,34 18 15,-52 0-15,-1 0 0,1-17 16</inkml:trace>
  <inkml:trace contextRef="#ctx0" brushRef="#br0" timeOffset="96202.2681">15117 17903 0,'0'36'16,"-18"52"-16,18-53 16,0 18-16,0-35 15,35 35 1,-17-36-16</inkml:trace>
  <inkml:trace contextRef="#ctx0" brushRef="#br0" timeOffset="96798.6149">15434 17604 0,'0'-18'15,"18"18"1,-1 18-16,19 17 16,-1 0-16,0 0 0,0 18 15,1 0-15,17 71 16,-36-54-16,-17-17 0,0 0 15,0 0-15,-35 18 16,17-36-16,-17-17 16,17 17-16,-34-18 0,16-17 15</inkml:trace>
  <inkml:trace contextRef="#ctx0" brushRef="#br0" timeOffset="98032.1347">17674 17551 0,'-17'17'32,"-1"19"-17,0-1-15,-52 35 16,17-17-16,-35 71 16,17-54-16,18 1 15,0-18-15,0 0 0,18 0 16,0 0-16,-18 17 15,53-52-15,0-1 0,0 1 16</inkml:trace>
  <inkml:trace contextRef="#ctx0" brushRef="#br0" timeOffset="99126.4764">19209 17586 0,'0'-18'16,"-18"18"-16,0-17 15,1 17-15,-1 17 0,-17 1 16,17 17-16,1 1 0,-36 69 16,35-52-1,0 18-15,18 70 16,0-88-16,18 17 0,17 19 16,36-36-1,-53-36-15,17 1 0,0-18 16,18 0-16</inkml:trace>
  <inkml:trace contextRef="#ctx0" brushRef="#br0" timeOffset="99890.6674">19632 17692 0,'18'35'15,"-18"0"-15,17 1 0,1 52 16,-18-53-16,18 18 16,-18-18-16,0 1 0,0-1 15,17 0-15,-17 0 16,0 1-16,18-19 15,0-17-15</inkml:trace>
  <inkml:trace contextRef="#ctx0" brushRef="#br0" timeOffset="100107.0451">20055 18080 0,'-17'53'15,"-1"0"1,1-18 0,17-17-16,0-1 15,0 1 1</inkml:trace>
  <inkml:trace contextRef="#ctx0" brushRef="#br0" timeOffset="100335.3812">20479 17657 0,'-36'35'16,"1"35"-1,18-52-15,17 53 16,0-54-16,17 18 0,18-17 16,36 0-1,-18-18-15,0 0 0,35-18 16,-53 0-16,1 18 16,-19 0-16</inkml:trace>
  <inkml:trace contextRef="#ctx0" brushRef="#br0" timeOffset="100541.4617">20673 17798 0,'0'35'0,"0"35"15,0-34-15,0-1 0,0 0 16,0 1-16,17-19 15,1 36-15,0-35 16,-1 17-16,1-35 16,0 0-16</inkml:trace>
  <inkml:trace contextRef="#ctx0" brushRef="#br0" timeOffset="100736.0928">20990 17427 0,'71'53'15,"-18"35"1,-18-35-16,18 53 16,-35 18-16,-1-36 0,-34-18 15,-1 19-15,0-19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50:35.07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2469 3739 0,'0'-35'15,"0"18"-15,0-1 0,0 0 16,-17 1-16,-1-1 15,1 18-15,-19-18 16,19 18-16,-36 18 16,35 0-1,-17-1-15,-18 19 0,0-1 16,-35 53 0,52-35-16,-16 88 0,34-70 15,18 70 1,0-71-16,35 71 15,-17-88-15,17-17 16,0 16-16,1-16 0,52-1 16,-53-35-16,36 0 15,-54 0-15,19-53 16,-19 35-16,-34-34 16,-1 16-16,-35 1 15,35 17-15,1 18 16,-1 0-16,36-17 15,35-1 1,-18 18 0,36-35-16,-19 17 15,19 1-15,-36 17 16,1 0-16,-19 0 16,-17 17-1</inkml:trace>
  <inkml:trace contextRef="#ctx0" brushRef="#br0" timeOffset="160.3687">2452 4410 0,'17'53'16,"1"17"-1,-18-35-15,0 18 0,0-17 16,18-19-16,-18 1 15,17 0-15</inkml:trace>
  <inkml:trace contextRef="#ctx0" brushRef="#br0" timeOffset="338.6581">2787 4463 0,'-18'35'15,"18"-17"1,0-1-16,0 36 16,18-35-16,17-18 15,-17 0-15,0 0 16</inkml:trace>
  <inkml:trace contextRef="#ctx0" brushRef="#br0" timeOffset="529.6004">2787 4075 0,'0'-36'16,"0"1"-16,0 17 15,18 18 1,-1 36-1</inkml:trace>
  <inkml:trace contextRef="#ctx0" brushRef="#br0" timeOffset="783.6192">2981 4410 0,'35'88'15,"1"-18"1,-19-34-16,18-1 15,-17-35-15,-18-18 16,0-35 0,0 18-1,0 0-15,0 17 0,-18-17 0,18 0 16,0 17 0,-17 0-16,34 18 15,1 0 1,0 18-16,-1-18 15</inkml:trace>
  <inkml:trace contextRef="#ctx0" brushRef="#br0" timeOffset="1301.0402">3298 4498 0,'36'-18'15,"-19"1"-15,19-36 16,-19 17-16,19-16 16,-36 34-1,0-17-15,-18 17 0,-17 18 16,-18 0 0,17 0-16,-16 53 15,34-18-15,0 36 16,18-36-16,36 18 15,-19-35-15,54 17 16,-36-35-16,18 0 16,-18 0-16,1 0 0,-1 0 15,0-18-15,-17 18 16,-18 18 15,-36-1-31,36 1 16,-17 0-1,-1-1-15,36-34 16,-1-19 0,36-16-16,-17 16 15,17-34-15,-18 52 16,0 0-16,-17 1 16,17 17-16,-17 0 0,17 35 15,-35 0-15,0-17 16,0 17-16,18 18 15,-18-18-15,-18 1 16,18-19-16</inkml:trace>
  <inkml:trace contextRef="#ctx0" brushRef="#br0" timeOffset="2596.3978">5398 4180 0,'0'18'16,"35"0"0,0 17-1,0-17-15,36 35 16,-36-36-16,0 18 15,18-17-15,-17 17 0,-1-17 0,18 0 16,-36-1 0,1-17-16,0 0 15,-18-17 1</inkml:trace>
  <inkml:trace contextRef="#ctx0" brushRef="#br0" timeOffset="2808.5879">5838 4039 0,'-35'53'15,"-35"35"-15,17-17 16,-53 52-16,71-52 15,-1-18-15,1 0 0,0 17 16,35-52-16,-18 0 16</inkml:trace>
  <inkml:trace contextRef="#ctx0" brushRef="#br0" timeOffset="14425.4984">6438 4410 0,'18'0'15,"-18"17"17,0 1-17,-18 0-15,18 17 0,-35 0 16,17-17-16,-17 17 15,35-17-15</inkml:trace>
  <inkml:trace contextRef="#ctx0" brushRef="#br0" timeOffset="15354.0531">7532 4092 0,'0'18'16,"-18"17"-1,18 36-15,0-36 16,0-17-16,18 35 16,-18-18-16,17-18 0,36 1 15,-35-18-15,35-18 16,-35 18-16,-1-17 15,-17-1-15,18 1 0,-1-19 16,1 19 0,-18 34-1,18-17-15,-1 36 0,1-1 16,35 18-16,-35-18 16,52 0-1,-35-35-15,18 0 16,-17 0-16,17-35 15,-36 0-15,-17-18 16,-17 18-16,-36-36 16,35 36-16,-35-18 15,35 35-15,-17 18 16</inkml:trace>
  <inkml:trace contextRef="#ctx0" brushRef="#br0" timeOffset="15886.9846">8396 4198 0,'-53'0'15,"18"18"-15,-18 35 16,35-18-16,18 0 0,0 36 15,18-36-15,35 0 16,0-35-16,-18 0 16,0 0-16,54-17 15,-72-19-15,19-17 16,-36 18-16,-18-18 16,-17 18-16,-18 17 15,17 18-15,1 18 16,17 0-16,36 35 15,-18-18-15,53 35 16,-18-52 0,54 17-16,-54-17 15,35-18-15,-52 0 16,0-18 0,-18-17-16,0 17 0,-18-35 15,0-17 1,1 35-16,17-1 0,0 19 15,17-1-15,1 0 16,0 18-16,17 36 16,-17-1-1,-18 0-15,35 18 16,-18-35-16,1 17 0,17 0 16,-17-17-16,0-18 15,-1 0-15</inkml:trace>
  <inkml:trace contextRef="#ctx0" brushRef="#br0" timeOffset="16065.6989">9013 4180 0,'71'0'15,"17"-35"1,0 0-1,-52 17-15,34-17 16,-52 35-16,0-18 16</inkml:trace>
  <inkml:trace contextRef="#ctx0" brushRef="#br0" timeOffset="16275.1887">9119 3739 0,'0'36'15,"18"87"-15,-18-52 16,0 70-16,18-71 16,17 54-16,0-71 15,0 35 1,-17-53-16,17 1 15</inkml:trace>
  <inkml:trace contextRef="#ctx0" brushRef="#br0" timeOffset="17700.4382">11077 4092 0,'-17'-17'16,"17"34"0,0 36-1,0-35-15,0 52 16,17-34-16,1-1 15,17 0-15,-17-17 16,35-1-16,-36 1 16,54-36-16,-53 1 15,34-36-15,-34 35 16,0-52 0,-1 34-16,-17-16 15,0 34-15,-17 0 16,17 1-16,0 34 15,0 19-15,0 69 16,0-52-16,35 53 16,-35-35-16,53 34 15,-53-52-15,35 36 16,-35-54-16,0 35 16,0-52-16,-35 35 15,0-35-15,-18-1 16,17-17-1,-34-17-15,52 17 16,-52-53 0,34 35-16,-16-52 15,34 52-15</inkml:trace>
  <inkml:trace contextRef="#ctx0" brushRef="#br0" timeOffset="18169.0676">11007 3757 0,'0'-18'31,"17"1"-15,1-18-1,0 17-15,-1-17 0,1-1 16,0 1-16,-1 0 0,-17-18 16,18 35-16,-18-17 15,17 35-15,1 0 16,0 35 0,-1-17-16,1 35 15,0-36-15,-1 19 16,1-19-16,0 19 15,-1-1-15,1-17 0,-1 17 16</inkml:trace>
  <inkml:trace contextRef="#ctx0" brushRef="#br0" timeOffset="22967.4877">12030 4057 0,'17'0'0,"1"0"16,0 18-16,35-36 15,-18 18 1,18-18-16,0 1 16,-18 17-16,-17 0 0,17 0 15</inkml:trace>
  <inkml:trace contextRef="#ctx0" brushRef="#br0" timeOffset="23117.4051">12153 4233 0,'53'0'15,"18"-17"1,-54 17-16,1-18 16,0 18-16,-1-18 15</inkml:trace>
  <inkml:trace contextRef="#ctx0" brushRef="#br0" timeOffset="24600.5094">12965 3581 0,'0'-18'0,"17"36"16,-17 52-1,18-34-15,0 34 16,-18-17-16,0 18 16,17-1-16,-17 71 15,18-88-15,-1-18 0,-17 36 16,18-53 0,-18-36-1,-18-53 1,1 36-16,-1-18 15,-17-53-15,35 53 16,-18-88-16,1 71 16,17-1-16,17 18 0,19-17 15,16 35 1,-34 35-16,17 0 16,1 0-16,34 52 15,-52-34-15,-1 17 0,1 18 16,-18-17-16,-18 34 15,-17-35-15,18 1 16,-19-1-16,1-17 0,0-1 16,17-17-16,-17 18 0,17-18 15,1 0-15,17-18 16,17 1-16</inkml:trace>
  <inkml:trace contextRef="#ctx0" brushRef="#br0" timeOffset="24970.2337">13600 3440 0,'-18'0'16,"0"-18"-16,1 36 15,-1-1 1,0 19-16,1 34 16,17 54-16,0-1 15,17-70-15,1 70 16,0-70-16,-18 0 15,17-17-15,1-1 0,0 0 16,17-17-16,0 17 16,-17-17-16,-1-18 15,-17-18 1</inkml:trace>
  <inkml:trace contextRef="#ctx0" brushRef="#br0" timeOffset="26564.9502">13970 3881 0,'0'-18'16,"0"36"15,0 17-16,0 0-15,0-17 0,18 17 16,-1 0-16,-17-17 16,18 0-16,17-1 15,-17-17-15,-1 0 0,36-35 16,-35 17-16,-18-17 0,18-36 16,-18 36-1,0 18-15,0-19 16,17 54-1,1 52-15,0-34 16,17 70 0,-17-53-16,-1-1 0,1 1 15,-1-17-15,-17 17 16,0 17-16,0-35 0,-17 1 16,-36-19-16,18 1 15,-1-18-15,-34-18 16,34 1-16,-16-19 15,34 19-15,0-1 16,1 0-16,17 1 0,0-1 16,0 1-16</inkml:trace>
  <inkml:trace contextRef="#ctx0" brushRef="#br0" timeOffset="26997.9732">14499 3881 0,'18'-18'16,"17"18"0,-17 0-16,17 0 0,0 0 15,18-18-15,18 18 16,-36 0-16,-17 0 16,-1 18-1</inkml:trace>
  <inkml:trace contextRef="#ctx0" brushRef="#br0" timeOffset="27149.1762">14552 4022 0,'35'17'16,"18"-17"0,-35 0-16,52 0 15,-34 0-15,-19 0 0,19-17 16</inkml:trace>
  <inkml:trace contextRef="#ctx0" brushRef="#br0" timeOffset="27993.539">15205 3651 0,'-18'0'31,"18"18"0,0 0-15,0 17-16,18-18 15,-18 19-15,0-1 0,0 18 16,0-18-16,17 0 16,-17 18-1,0-35-15,18 0 0,-18-1 0,0 1 16,18 0-16</inkml:trace>
  <inkml:trace contextRef="#ctx0" brushRef="#br0" timeOffset="28901.9386">15769 3404 0,'0'-17'15,"0"-1"-15,0 36 47,18 52-31,-18-17-1,0 0-15,17 71 0,1-54 16,17 54 0,-17-72-16,0 72 15,-1-71-15,-17 17 16,18-34-16,-18-1 16,18-17-16,-18-1 15,0 1-15,0-36 16</inkml:trace>
  <inkml:trace contextRef="#ctx0" brushRef="#br0" timeOffset="29273.5111">16245 3828 0,'0'17'16,"36"1"0,-19 17-16,1-17 15,53 17 1,-54 0-16,18-17 0,36 17 16,-53-17-16,-1 0 15,1-1-15,0-17 16,-36 0-16</inkml:trace>
  <inkml:trace contextRef="#ctx0" brushRef="#br0" timeOffset="29495.6372">16528 3810 0,'-53'35'16,"0"18"0,0 18-1,35-36-15,1 18 16,-1 0-16,18-35 16,0-1-16,0 1 15</inkml:trace>
  <inkml:trace contextRef="#ctx0" brushRef="#br0" timeOffset="29936.2455">16704 3334 0,'0'-18'16,"18"18"0,17 18-16,-17-1 15,17 1-15,18 53 16,-18-36-16,18 88 16,-35-52-16,-1 88 15,-17-106-15,0 88 16,0-88-16,-17 0 15,-19 52-15,-17-34 16,36-36-16,-1-17 16</inkml:trace>
  <inkml:trace contextRef="#ctx0" brushRef="#br0" timeOffset="74413.8747">2399 6068 0,'18'0'63,"17"35"-48,-18-17-15,1 17 0,53 18 16,-54-18-16,19 0 16,34 36-16,-52-36 15,35 18-15,-36-35 16,1-1-16,0 1 16,-1 0-16,1-1 0,0 1 15,-1 0 1,-17-36-1</inkml:trace>
  <inkml:trace contextRef="#ctx0" brushRef="#br0" timeOffset="74691.9437">2875 6085 0,'-17'0'16,"-36"36"-16,-18 17 15,0 17 1,19-35-16,-37 71 15,72-70-15,-36 52 16,53-71-16,-18 36 16,36-35-16</inkml:trace>
  <inkml:trace contextRef="#ctx0" brushRef="#br0" timeOffset="75448.1846">3581 5997 0,'-18'0'15,"-17"-17"-15,0 17 16,-1 17 0,1 19-1,17-19-15,1 18 0,17 1 0,0-19 16,0 19-16,0-1 16,35 35-16,-17-52 15,17 17-15,35 1 16,-34-36-16,-1 17 0,36-17 15,-54 0-15,1 0 16,17 0 0,-53-17-1</inkml:trace>
  <inkml:trace contextRef="#ctx0" brushRef="#br0" timeOffset="75625.7367">3440 6209 0,'35'0'31,"0"0"-31,0 0 16,18 0-16,0 0 0,0-18 16,18 18-16,-36 0 15,0-17-15</inkml:trace>
  <inkml:trace contextRef="#ctx0" brushRef="#br0" timeOffset="76055.3766">4145 5662 0,'0'18'31,"-17"52"-15,17-34-16,0-1 0,0 0 15,17 18-15,-17-18 16,0 89-16,18-71 0,-18 17 16,0 54-1,17-36-15,-17-35 16,0-18-16,18 18 15,-18-35-15,0-36 16</inkml:trace>
  <inkml:trace contextRef="#ctx0" brushRef="#br0" timeOffset="76404.6398">4357 5715 0,'0'35'15,"0"36"1,17 17 0,-17-17-16,0 70 15,0-71-15,0 18 0,18 54 16,0-19 0,-18-88-16,17 1 0,-17-1 15,18 0-15,0-35 16,-18-35-1</inkml:trace>
  <inkml:trace contextRef="#ctx0" brushRef="#br0" timeOffset="76898.6487">4092 5592 0,'18'0'0,"0"0"15,17-18-15,0 18 0,53 0 16,-35 18-16,53-1 15,-53 1-15,-18 17 16,0 0-16,1 18 0,-1-17 16,-17 16-16,-18 1 0,17 53 15,-34-70-15,-19 52 16,1-71-16,17 19 16,-17-19-16,18 1 15,-1 0-15,0-18 0,36 0 31,17 17-15,-17 1-16,-1-1 16,19 1-16,34 53 15,-34-54-15,34 54 16,-35-36-16,36 0 16,-53-17-16,17 17 15,-17-17-15,-36-18 16,18 18-1</inkml:trace>
  <inkml:trace contextRef="#ctx0" brushRef="#br0" timeOffset="77789.4144">5009 5345 0,'0'17'31,"0"19"-15,0-1-16,0-18 0,0 54 15,0-36 1,0 1-16,18 16 0,-18-34 16,0 0-16,-18-18 15,18-18 1,-17-17-16,17 0 16,0-36-16,0 18 15,35-17-15,-35 34 16,18 1-16,17-18 15,-17 35-15,-1 18 16,1 0-16,0 36 16,-18-19-16,0 54 15,0-36-15,0 0 16,0 1-16,17 17 16,-17-18-16,0-17 15,0-1-15,18 1 0,-18-1 16,17 1-1</inkml:trace>
  <inkml:trace contextRef="#ctx0" brushRef="#br0" timeOffset="78152.3731">5380 5521 0,'-18'0'15,"36"18"1,17 17 0,-17-17-1,-1-1-15,36 18 16,-35-17-16,17 17 16,-17-17-16,0 0 15,-1-18-15,-17 17 16,-17-34-1</inkml:trace>
  <inkml:trace contextRef="#ctx0" brushRef="#br0" timeOffset="78353.3855">5592 5521 0,'-18'0'0,"18"18"15,-18-18-15,-17 17 0,0 36 16,-1-35 0,19 17-16,-18 18 15,17-18-15,0 1 0,18-1 16</inkml:trace>
  <inkml:trace contextRef="#ctx0" brushRef="#br0" timeOffset="85853.1603">2258 7849 0,'0'18'31,"17"70"-15,19 53-1,-36-53-15,17 1 16,-17 16-16,18 72 16,0-107-16,-18 1 0,0-18 15,17 0-15,-17-36 16,0-52 0,0 18-16,0-89 15,-17 53-15,-1-71 16,0 54-1,1-1-15,-19-105 16,19 88-16,-1 17 0,18-52 16,0 70-16,18 35 15,52-17-15,-34 35 16,34 17-16,-17 1 16,-18 17-16,1 1 0,-1 52 15,-17-53-15,-1 18 16,-52 70-1,-18-70 1,18-17-16,-1-19 0,-34 1 16,-1-18-1,54 0-15,-1-18 16,36 1-16</inkml:trace>
  <inkml:trace contextRef="#ctx0" brushRef="#br0" timeOffset="86637.2451">2928 8431 0,'-18'-17'16,"1"-1"-16,-1 0 15,1 18-15,-19-17 16,19 17-16,-1 0 16,0 17-16,-17 19 15,35-1-15,-18 0 16,18 1-16,0-1 0,18 0 15,17 18-15,-17-35 16,17-1-16,-17-17 0,35 0 16,-18-17-16,-17-1 15,-1 0-15,1 1 0,17-36 16,-35 18 0,0-18-16,-17 17 15,17 19-15,-18-1 0,0 0 16,1 18-16,17 18 15,17 17 1,1-17 0,17 35-16,-17-35 15,17-1-15,-17 1 0,-1 0 16,1-1-16,17 1 16,-17-18-16,-18-18 31,-18-17-31,1-18 15,-1 35-15,18-17 16,-18-18-16,18 18 16,0 17-16,0 1 15,18-19 1,0 36-16,-1-17 0,1 17 16,0 0-16,-1 0 15,19 35-15,-36-17 16</inkml:trace>
  <inkml:trace contextRef="#ctx0" brushRef="#br0" timeOffset="87592.7714">3404 8343 0,'-35'35'0,"17"-17"16,18 0-16,-17 35 16,17-18-16,0-17 0,35 35 15,-17-36-15,35 18 16,-18-35-16,-17 0 16,-1 0-16,1-17 15,17-18-15,-35 17 16,0 0-16,0-35 15,0 18-15,-18 17 0,1 1 16,17-19-16,-18 36 0,18-17 16,-17 17-1,17 17 1,17 1-16,-17 17 0,18-17 0,17 35 16,0 0-1,-35-35-15,18-1 16,-18-34 15,0-19-15,-18-17-16,18 36 0,18-19 15,0 19 1,-1 17-16,1-18 16,0 18-16,-18 18 15,17-18-15,-17 17 16,18-17-16,-18 18 15,0-36 17,17 1-17,1 17 17,-18 17-17,18-17-15,-18 18 16,17 0-16,1-1 15,0 1-15,-1 0 16,1-18-16,-18 17 16,35-17-16,0 0 15,-17 0 1,0-17 0,-1-1-16,-17 0 15,0 1 1,0-1 15,18 0-31,-18 1 16,0-1-16,-18 0 15,1 1 1,-1 17-16,18 17 16,0 36-1,0-35 1,18 17-16,-1 1 15,1-19-15,0 1 0,17 0 16,-17-18-16,35 0 16,-36 0-16,1 0 15,-1-18 1,-17 0-16</inkml:trace>
  <inkml:trace contextRef="#ctx0" brushRef="#br0" timeOffset="87805.9249">4233 8343 0,'18'0'16,"17"0"-1,-17 0-15,52 0 16,-52-17-16,17 17 0,-17-18 15,0 18-15,-18-18 16,-18 18-16</inkml:trace>
  <inkml:trace contextRef="#ctx0" brushRef="#br0" timeOffset="88026.5126">4286 7938 0,'18'35'0,"-18"35"16,18 19-1,-1 34 1,-17-70-16,18 53 16,-18-53-16,0 0 0,0 0 15,17-36-15,-17 18 16,18-35-16</inkml:trace>
  <inkml:trace contextRef="#ctx0" brushRef="#br0" timeOffset="88409.8988">4498 8467 0,'18'0'0,"17"0"16,18-36-1,-36 36-15,19-35 16,-36 0 0,0 17-16,-36 1 15,19 17-15,-1 0 16,0 0-16,1 0 0,-1 0 16,18 17-16,-17 1 0,17 35 15,17-36-15,18 36 16,-17-35-16,17 17 15,1-35-15,-1 18 16,-17-18 0,17-35-16,-17 17 0,-18 0 15,0 1-15,0-1 16,0 0-16,17-17 16,-17 17-16,0 1 15,18 17 1,17 17-1</inkml:trace>
  <inkml:trace contextRef="#ctx0" brushRef="#br0" timeOffset="88718.0499">5133 8220 0,'-53'0'15,"0"0"1,35 17-16,-17 19 16,35-1-16,35-17 15,-17-1-15,53 18 16,-36-17-16,0 0 0,18 17 16,-35-17-1,-1-18-15,-17 35 0,-17-17 16,-36-18-1,18 0-15,-1 0 16,19 0-16,-19 0 0,1 0 16,17 0-16,1 0 15</inkml:trace>
  <inkml:trace contextRef="#ctx0" brushRef="#br0" timeOffset="89127.7421">5768 7990 0,'18'0'16,"-1"18"0,1-18-1</inkml:trace>
  <inkml:trace contextRef="#ctx0" brushRef="#br0" timeOffset="89261.6058">5891 8326 0,'0'-18'31</inkml:trace>
  <inkml:trace contextRef="#ctx0" brushRef="#br0" timeOffset="91437.6102">7038 7796 0,'0'-17'0,"0"34"31,-18 19-31,18-1 15,0 0-15,0 36 16,0-36-16,18 18 16,-18-18-16,35 1 15,-35-19-15,35 18 16,-17-17 0,0-18-16,-1-18 15,-17-17 1,18 18-16,-18-1 15,18 36 1,-1-1 0,1 1-16,0 17 0,35-17 15,-18-1 1,0-17-16,36-17 0,-36-1 16,-17 0-1,-1 1-15,-17-18 0,0-1 16,0 1-16,-17 17 0,-1-17 0,-17-18 15,17 53-15,-17-17 16,17 17 0,18 17-16</inkml:trace>
  <inkml:trace contextRef="#ctx0" brushRef="#br0" timeOffset="92037.3464">8202 7779 0,'-18'-36'15,"-17"36"-15,18 0 0,-36 0 16,17 18 0,-17 35-16,36 0 15,17 18-15,17 17 16,19-53-16,-1-17 16,53 35-16,-35-53 15,-18 17-15,18-17 16,0-17-16,-18 17 15,-35-36-15</inkml:trace>
  <inkml:trace contextRef="#ctx0" brushRef="#br0" timeOffset="92186.9534">8043 7990 0,'89'-17'0,"-1"-1"15,-53 1 1,18 17-16,-35 17 16</inkml:trace>
  <inkml:trace contextRef="#ctx0" brushRef="#br0" timeOffset="92731.9037">8731 7267 0,'0'-35'0,"0"70"31,18 53-15,0-17-16,-1 70 15,1-53-15,-18 71 16,17-88-16,1 52 16,0-70-16,-1 18 15,-17-54-15,18 18 16,0-35-16</inkml:trace>
  <inkml:trace contextRef="#ctx0" brushRef="#br0" timeOffset="93016.7394">8908 7303 0,'17'52'0,"-17"1"15,18 53 1,0-35-16,-18-1 0,17 1 16,1 88-16,-18-89 15,17-17-15,1 53 16,-18-71-16,18-17 0,-18 17 16,17-17-1,-34-36 1,17-17-16</inkml:trace>
  <inkml:trace contextRef="#ctx0" brushRef="#br0" timeOffset="93394.2046">8731 7373 0,'18'-18'0,"0"1"15,34-1-15,-16 18 16,-1 18-16,18-1 0,35 36 16,-53-17-16,18-1 15,-17 0-15,17 53 16,-36-52-16,-17 34 16,0-35-16,0-17 15,-17 17-15,-19 18 16,19-35-16,-1 0 0,0-1 15,18 1 1,18 17-16,17-17 0,18 17 16,-18 0-16,1-17 0,17 53 15,-18-54 1,-17 18-16,17 1 16,-18-19-16,-17 1 15,18-18-15,-36-18 16</inkml:trace>
  <inkml:trace contextRef="#ctx0" brushRef="#br0" timeOffset="94349.4564">9437 7056 0,'17'0'15,"-17"35"-15,18-18 16,0 54-16,-18-53 16,17 17-16,-17 36 15,18-54-15,-18 18 16,0-17-16,-18-18 15,1 0-15,17-18 16,-18 1-16,0-1 0,18-35 16,0 18-16,0-36 15,0 36-15,18 17 16,0 1-16,-1-1 0,1 1 16,0 34-1,-1 18 1,1 36-16,-18-36 15,18 18-15,-18-17 16,0-1-16,17 0 16,-17-17-16,18 17 15,17-17 1</inkml:trace>
  <inkml:trace contextRef="#ctx0" brushRef="#br0" timeOffset="94539.6766">9719 7285 0,'18'18'16,"17"17"-16,18 0 16,0-17-1,0 17-15,-36-17 16,1-18-1,0 17-15</inkml:trace>
  <inkml:trace contextRef="#ctx0" brushRef="#br0" timeOffset="94701.5171">9948 7267 0,'0'0'0,"0"18"0,-53 17 15,36-17-15,-18 35 16,17-18-16,-17 36 16,35-36-16,-18 0 15</inkml:trace>
  <inkml:trace contextRef="#ctx0" brushRef="#br0" timeOffset="95984.7849">10530 8255 0,'0'35'16,"-17"-17"-16,-1 17 0,-35 18 15,36-18-15,-36 18 16,17-35-16,19 0 16,-1-1-16</inkml:trace>
  <inkml:trace contextRef="#ctx0" brushRef="#br0" timeOffset="96942.1728">11783 7232 0,'0'88'16,"0"36"-1,17 17-15,1-71 0,0 54 16,-18-18 0,0-18-1,0-53-15,0-17 16,0-36 0,-18-35-1,18 18 1,0 0-16,18-36 15,-1 36-15,54 17 16,-36 18-16,53 18 16,-52 17-16,34 18 15,-35-18-15,1 53 16,-19-52-16,-17 17 16,-17-18-16,-36 0 15,18-17-15,-54-1 16,36-17-16,-35 0 15,53 0-15,-18 0 16,35 0-16,36 0 16</inkml:trace>
  <inkml:trace contextRef="#ctx0" brushRef="#br0" timeOffset="97610.2921">12859 7585 0,'-18'-18'15,"-17"0"1,-18 18 0,35 18-16,-17 17 0,-18 18 15,35-17-15,18 34 16,0-35-1,18 1-15,0-1 0,35 36 16,17-36 0,-35-18-16,1-17 0,34 18 15,-52-18-15,0 0 16,-1-18-16</inkml:trace>
  <inkml:trace contextRef="#ctx0" brushRef="#br0" timeOffset="97765.2888">12665 7849 0,'17'0'16,"54"0"0,-36 0-16,53-17 0,-52 17 15,-1-18-15,0 18 16,1 0-16</inkml:trace>
  <inkml:trace contextRef="#ctx0" brushRef="#br0" timeOffset="98109.8477">13353 7285 0,'0'35'16,"0"0"-16,0 1 15,17 52 1,1-35-16,-18 0 15,18 17-15,-18 1 0,0 70 16,0-88-16,0 53 16,0-71-16,0 18 15,0-35-15,17-1 16,-17-34 0,0-1-16</inkml:trace>
  <inkml:trace contextRef="#ctx0" brushRef="#br0" timeOffset="98361.7193">13511 7408 0,'36'71'16,"-36"-18"-16,35 53 15,-35-53-15,18 70 16,-1-52-16,1 34 16,-18-52-16,18 0 15,-1-35-15,-17 0 16,0-36 0</inkml:trace>
  <inkml:trace contextRef="#ctx0" brushRef="#br0" timeOffset="98766.4557">13247 7179 0,'35'-35'0,"36"-1"16,-18 36-16,52 0 15,37 18 1,-90 17-16,-16 1 0,-1-1 16,0 18-16,1-18 0,-19 71 15,-17-71 1,-17 1-16,-1-1 0,-35 18 16,35-36-16,-52 19 15,52-36-15,1 35 16,34-17-16,18 34 15,1-16 1,70 17-16,-54-18 16,54 18-16,-53-18 15,-18-17-15,1 17 0,34 0 16,-52-17 0,-18 0-1,-18-18-15,1 0 16,-1 17-16</inkml:trace>
  <inkml:trace contextRef="#ctx0" brushRef="#br0" timeOffset="98938.2521">14570 8114 0,'-18'-18'16,"0"18"0,1 0-16</inkml:trace>
  <inkml:trace contextRef="#ctx0" brushRef="#br0" timeOffset="134830.353">2663 10213 0,'0'0'0,"-17"0"0,-18-35 16,-1 35-16,1 0 16,0 0-16,-18 35 15,35 0-15,-17 71 16,17-35-16,18 70 16,0-71-16,18 71 15,17-88 1,53 53-1,-17-71-15,-18-17 0,70 17 16,-52-35-16,-18 0 0,53-35 16,-53 0-1,-18-1-15,18-52 16,-53 53-16,0-71 16,-18 53-16,-17 0 0,-53-70 15,52 70-15,-69-35 16,52 52-1,-36 19-15,54-1 16,0 36-16,17-1 16,18 19-16,53 17 15,0-18-15</inkml:trace>
  <inkml:trace contextRef="#ctx0" brushRef="#br0" timeOffset="135158.6893">3387 10724 0,'0'36'0,"0"-1"16,17 0-16,1-17 0,0 0 15,-1-1-15,1-17 0,17 18 0,0-36 16,-17 1-1,0-1-15,-18 0 0,17-35 16,1 18-16,-18 0 16,0 17-16,0 36 31,0-1-31,0 19 16,18-19-16,17 36 15,-17-35-15,-1 0 0,36 17 16,-35-35-16,-1 0 15,1 0-15</inkml:trace>
  <inkml:trace contextRef="#ctx0" brushRef="#br0" timeOffset="135320.3824">3775 10619 0,'53'17'16,"-36"-17"-16,54 18 15,-36-18-15,0-18 16,18 1-16,-35 17 0,0 0 16,-18-18-16</inkml:trace>
  <inkml:trace contextRef="#ctx0" brushRef="#br0" timeOffset="135504.3339">3933 10319 0,'0'53'16,"0"0"-1,18 35-15,-18-35 16,0 53-16,18-71 16,-18 18-16,17 17 15,1-52-15</inkml:trace>
  <inkml:trace contextRef="#ctx0" brushRef="#br0" timeOffset="135882.0859">4163 10795 0,'17'106'16,"1"0"-1,0-18-15,-1-35 16,-17-18-16,18 0 16,-18-17-16,0-36 15,-18 1-15,-17-54 16,17 18-16,18 0 16,0 0-16,-17-17 0,34 17 15,-17 0 1,18 18-16,0-1 0,17 1 0,0 35 15,1-17-15,16 34 16,-34-17-16,0 18 0,-1-1 16,-17 1-16,0 17 15,0-17-15,-17 0 0,-1-1 16,-35 1 0,36 0-16,34-36 15</inkml:trace>
  <inkml:trace contextRef="#ctx0" brushRef="#br0" timeOffset="136183.1213">4657 10672 0,'-36'35'15,"36"-18"-15,0 19 16,0-19-16,18 1 15,0 0-15,-1-18 0,19 0 16,-1 0-16,-17-36 16,-18 19-16,0-19 15,0 19 1,0-1 0,0 36-1,17 17 1,1-17-1,-1-18-15,19 17 0,-19 1 16,19-18 0</inkml:trace>
  <inkml:trace contextRef="#ctx0" brushRef="#br0" timeOffset="136347.5563">4939 10583 0,'35'0'15,"18"0"1,-18 0-16,36-17 16,-36 17-16,0-18 0,-17 0 15,0 18 1,-36-17-16</inkml:trace>
  <inkml:trace contextRef="#ctx0" brushRef="#br0" timeOffset="136532.8893">5080 10389 0,'0'71'0,"0"52"16,0-70-16,18 53 15,-1-53-15,19 0 16,-36-18-16,17-17 15</inkml:trace>
  <inkml:trace contextRef="#ctx0" brushRef="#br0" timeOffset="137272.8818">6720 10389 0,'-17'53'16,"17"18"-1,17-36-15,36 36 16,-35-36-16,17-17 0,36 17 15,-18-35-15,0-35 16,-18 17-16,-17-53 16,-18 18-16,-18-17 15,18 52 1,-35-17-16,17 35 16,18 53-1,0 0-15,35 53 16,-17-36-16,0-17 0,-1 71 15,1-72 1,-18 19-16,-18 17 16,18-35-16,-53 18 15,36-54-15,-54 1 16,53-18-16,-34 0 16,34-18-16,-17-35 15,35 36-15,-18-71 16,18 52-16</inkml:trace>
  <inkml:trace contextRef="#ctx0" brushRef="#br0" timeOffset="137639.4559">6632 9966 0,'0'-18'16,"18"1"-1,0-1-15,-1 0 0,36-34 16,-18 16-1,-17 19-15,17-36 16,-35 35-16,0 0 16,0 36 15,18 35-31,-18-18 16,35 53-16,-17-52 15,-1 34-15,1-52 16</inkml:trace>
  <inkml:trace contextRef="#ctx0" brushRef="#br0" timeOffset="138195.1203">7602 10231 0,'36'0'15,"-1"0"-15,18 0 16,-18-18-16,0 18 15,18 0-15,-35 0 16,0 0-16,-1 0 16,-17 18-16,-17-18 15</inkml:trace>
  <inkml:trace contextRef="#ctx0" brushRef="#br0" timeOffset="138344.9283">7602 10425 0,'18'17'15,"53"-17"1,-36-17-16,0-1 0,36 18 16,-36-18-1,-17 18-15,-18 18 16</inkml:trace>
  <inkml:trace contextRef="#ctx0" brushRef="#br0" timeOffset="141811.1591">9984 10125 0,'0'-18'15,"0"36"32,-18 35-31,18-18-16,-18 35 15,18-34-15,0-1 16,18 18-16,0-35 16,-1-1-16,36 1 15,-35-18-15,17-18 0,0 1 16,-17-1 0,-18 0-16,18-17 15,-18 17-15,0 36 31,17 17-31,1 1 16,0-19-16,17 36 16,-18-35-16,36-1 15,-35-17-15,17 0 16,-35-17-16,0-36 16,0 18-16,-17-36 15,-1 36 1,-17-18-16,17 35 15,0 1-15,36 17 32</inkml:trace>
  <inkml:trace contextRef="#ctx0" brushRef="#br0" timeOffset="142210.8541">10442 9807 0,'18'0'0,"0"0"15,34-17 1,-16-1-16,-1 18 15,0-18-15,-17 18 0,35-17 16,-36 17-16,1 0 16,-36 17-1</inkml:trace>
  <inkml:trace contextRef="#ctx0" brushRef="#br0" timeOffset="142366.4147">10636 9807 0,'0'18'16,"0"0"0,0-1-16,0 36 15,0-18-15,0 1 16,0-19-16,0 54 16,18-54-16,-18 1 0</inkml:trace>
  <inkml:trace contextRef="#ctx0" brushRef="#br0" timeOffset="142761.4603">10883 10178 0,'18'0'16,"17"35"-1,0-35 1,1 18-16,17 17 16,-18-18-16,35 19 15,-52-36-15,0 17 0,-1-17 16,1 18-16,0-18 16,-18-18-1,-18 1 1</inkml:trace>
  <inkml:trace contextRef="#ctx0" brushRef="#br0" timeOffset="142983.3733">11183 10107 0,'-35'35'16,"-18"36"-16,0-1 16,18-17-16,-1 0 15,19 0 1,17-35-16,17 0 16</inkml:trace>
  <inkml:trace contextRef="#ctx0" brushRef="#br0" timeOffset="143989.7028">11994 10142 0,'18'0'16,"17"-17"-1,1-1-15,34 18 16,-35-18-16,36 18 16,-36 0-16,1 0 15,-19 0-15,1 18 16,-36 0 0</inkml:trace>
  <inkml:trace contextRef="#ctx0" brushRef="#br0" timeOffset="144184.6075">12136 9966 0,'17'0'16,"-17"18"-16,18 52 15,-18-35-15,17 1 16,-17-1-16,18 53 15,0-53-15,-18 1 16,35-1-16,-35-17 16</inkml:trace>
  <inkml:trace contextRef="#ctx0" brushRef="#br0" timeOffset="144957.3953">12806 9507 0,'0'-17'16,"0"34"15,0 1-15,17 17-16,-17-17 15,18 123 1,0 0-16,-1-17 16,1-19-1,-18-52-15,18 18 16,-1-36-1,-17-17 1,0-36-16,0-35 16,0 36-16,-17-54 15</inkml:trace>
  <inkml:trace contextRef="#ctx0" brushRef="#br0" timeOffset="145191.2837">12894 9895 0,'35'0'15,"-17"0"-15,70 0 16,-35 0 0,0 0-16,0 18 0,0 0 15,-18 17-15,0 0 0,1 1 16,-1 34-16,-35-35 16,-18 1-16,-17 17 15,-18-36-15,-35 18 16,35-35-16,-53 0 15,53 0-15,0-17 16,36 17-16,-1-18 16</inkml:trace>
  <inkml:trace contextRef="#ctx0" brushRef="#br0" timeOffset="264540.5141">11024 5256 0,'18'0'31,"0"0"-15,17 0-16,18 18 16,-18-18-1,0 0-15,54 0 16,-54 0-16,35 0 16,-34 0-16,34 0 15,-52 0-15,17-18 16,-17 18-16,-1 0 15,-17-17-15</inkml:trace>
  <inkml:trace contextRef="#ctx0" brushRef="#br0" timeOffset="266331.6582">13053 4851 0,'0'-18'47,"17"18"-31,1 0-1,0 0 32,-1 0-31,1 0-1,0 0 1,-1 0-16,1 18 16,0-18-1,-1 0-15,1 0 0,17 0 16,-17 0-16,17 0 0,36 0 15,-36 0-15,53 0 16,-53 0-16,54 0 16,-54 0-16,71 0 15,-53 0-15,35 0 16,-35 0-16,52-18 16,-69 18-1,70 0-15,-53 0 16,70 0-16,-70 0 15,88 0 1,-53 0-16,71 0 0,-71 0 16,89-18-1,-72 18-15,89-17 16,-88 17-16,0 0 16,0 0-16,0-18 0,123 18 15,-105 0-15,105-17 16,-123 17-16,70 17 15,-105-17-15,34 0 16,-52 18-16,0-18 16,-35 0-1</inkml:trace>
  <inkml:trace contextRef="#ctx0" brushRef="#br0" timeOffset="271770.2026">12982 5503 0,'-35'0'16,"17"0"-16,-17 0 15,17 18-15,1 0 16,-19 17 0,19-17-16,-1 17 15,1 0-15,17 36 16,0-18-16,0-1 0,17 37 16,36-19-1,-18-52-15,1 17 0,-1-35 16,36 18-16,-36-36 15,35-17-15,-34 0 16,-19-1-16,19-52 16,-36 53-16,-18-71 15,0 71-15,-52-18 16,34 18-16,-52 17 16,53 18-16,0 18 15,-1 17 1,36 0-16</inkml:trace>
  <inkml:trace contextRef="#ctx0" brushRef="#br0" timeOffset="272131.0393">13741 5556 0,'-18'18'16,"0"0"-16,-17-1 16,18 1-16,-19-18 0,-52 35 15,53-17-15,-18 17 16,53-17-1,0-1 1,53 1-16,-36 0 16,72-1-16,-54-17 15,35 18-15,-52-18 16,17 17 0,-35 1-16,0 0 15,-17-18-15,-1 17 16</inkml:trace>
  <inkml:trace contextRef="#ctx0" brushRef="#br0" timeOffset="272259.3618">13635 5944 0,'53'18'16,"0"0"0,-36-18-16,1 0 0,0 17 15</inkml:trace>
  <inkml:trace contextRef="#ctx0" brushRef="#br0" timeOffset="272726.6003">14164 5697 0,'0'18'16,"18"35"0,-18-35-16,17 17 0,36 0 15,-35-17-15,17-1 16,18-17-16,-35 0 15,17-17-15,-35-1 16,18-17-16,-18 17 16,0-17-16,-18 17 0,0 18 15,18 18 1,18 17 0,-18 0-16,18 54 15,-1-36-15,1 35 16,0-53-16,-1 36 15,1-36-15,-18-17 16,-18-18-16,18 17 0,-17-17 16,-1 0-16,-17-35 15,-18-18 1,35 18-16,-17-1 16</inkml:trace>
  <inkml:trace contextRef="#ctx0" brushRef="#br0" timeOffset="273070.5726">14111 5450 0,'18'-17'16,"-18"-18"-1,0 17-15,17-17 0,1 17 16,0-17-16,-18 17 0,17 0 16,1 18-16,0-17 15,-18 34 1,35 1-16,-17 17 15,-18-17-15,17 17 0,18 1 16,1 16-16,-19-34 16,19 35-16</inkml:trace>
  <inkml:trace contextRef="#ctx0" brushRef="#br0" timeOffset="273350.0149">15046 5486 0,'-35'17'16,"17"1"-1,-17 0-15,17-1 0,-35 1 16,18 0-1,0-1 1,17 1-16,36-1 16,-1-17-1,-17 18 1,18 0-16</inkml:trace>
  <inkml:trace contextRef="#ctx0" brushRef="#br0" timeOffset="273560.0905">14764 5786 0,'17'35'16,"1"-18"-1,35 1 1,-35 0-16,35 17 15,-36-17-15,18-1 16,-17-17-16,17 18 16,-35 0-16</inkml:trace>
  <inkml:trace contextRef="#ctx0" brushRef="#br0" timeOffset="274055.1283">14817 5697 0,'17'0'16,"1"0"0,-18 18-1,35-18-15,1 18 16,-1-1-16,-18 1 15,1-18-15,0 18 0,-1-18 16,-17 17-16</inkml:trace>
  <inkml:trace contextRef="#ctx0" brushRef="#br0" timeOffset="274305.0416">15328 5450 0,'18'36'16,"-1"34"-1,1 36-15,0-53 16,-1 53-16,1 0 15,-18-71 1,0 18-16,0-35 0</inkml:trace>
  <inkml:trace contextRef="#ctx0" brushRef="#br0" timeOffset="279243.6076">9966 10848 0,'0'18'47,"18"-1"-31,-1 1-16,1 17 15,0-35 1,52 18-16,18-1 16,-35-17-16,0 0 15,71-17-15,-54-1 16,1 0-16,52-34 15,-52 34-15,-1 0 16,54 1-16,-54 17 0,-17 0 16,0 0-16,18 0 15,17 17-15,-53-17 16,36 18-16,-36-18 16,-17 18-1,-1-18-15,-17 17 16,0-34 15,36 17-15,-19-18-16,54 0 15,-36 1-15,71 17 16,-53 0-16,88 17 16,-71-17-16,107 36 15,-71-19-15,105-17 16,-105 0-16,123-17 15,-123-1 1,141-35-16,-123 18 16,87-18-16,-122 18 15,-1-1-15,-53 19 16,-17-1 0,-18 0-16,-53 18 15</inkml:trace>
  <inkml:trace contextRef="#ctx0" brushRef="#br0" timeOffset="288126.0202">12894 6385 0,'-18'0'16,"36"0"-16,17 0 16,1 0-16,-1 0 15,0 0-15,71 0 16,-53 0-16,88 0 16,-53 0-16,0 0 15,18 0-15,0 0 0,18 0 16,140-17-1,-105 17-15,0 0 0,-1-18 16,160 0-16,-177 18 16,-35 0-16,105 0 15,-140 0-15,88 18 16,-53-18 0,-71 0-16,18 18 15</inkml:trace>
  <inkml:trace contextRef="#ctx0" brushRef="#br1" timeOffset="328238.6669">9137 9931 0,'18'0'0,"-36"0"93,0 0-93,-17 0 16,-18 17-16,18-17 16,-53 18-16,35 0 15,-35-1 1,35 19-16,-36-1 15,54 0-15,-18 18 16,36-18-16,-1 36 16,18-36-16,35 53 15,-17-52-15,17-1 16,-17 0-16,17 0 0,0-17 16,1 0-16,52-1 15,-53-34-15,-17 17 0,17-36 16,-17 19-16,-1-36 15,-17 18-15,0-1 16,-53-17-16,36 18 16,-19 17-16,-34-34 15,35 34-15,17 0 16,0 1-16,-17-19 16,35 19-16,0-1 0</inkml:trace>
  <inkml:trace contextRef="#ctx0" brushRef="#br1" timeOffset="328994.3326">9578 9543 0,'-18'0'15,"1"0"1,-1 17 0,0 19-1,1-19-15,-1 36 0,-17 53 16,0-35-16,-1 87 15,19-87-15,-1 17 16,18 18-16,0-18 16,0 71-16,18-106 15,17 53-15,0-54 16,0 1-16,-17-35 16,17 0-1</inkml:trace>
  <inkml:trace contextRef="#ctx0" brushRef="#br1" timeOffset="330096.7564">13829 9419 0,'18'0'31,"-1"53"-15,1-18 0,35 54-16,-36-37 15,19 19-15,-19 0 0,1 17 16,17 71-16,-17-71 15,-1-18-15,-17 1 0,18-18 16,-18 53 0,0-71-16,-18 0 0,1 0 15,-36 18-15,0 0 16</inkml:trace>
  <inkml:trace contextRef="#ctx0" brushRef="#br2" timeOffset="341146.0792">7161 12718 0,'0'-18'0,"-17"36"78,17-1-62,0 19-16,0-1 0,0 35 15,-18-34 1,18 17-16,0-18 0,-18 71 16,18 17-1,0-52-15,0-18 0,0 88 16,0-71-16,0 1 16,0 88-16,0-89 15,18 1-15,-18 87 16,0-69-16,0-19 15,0 18-15,0 1 0,0 69 16,0-69-16,0 69 16,0-69-16,0 87 15,0-88-15,0 71 16,0-71 0,0 53-16,0-53 15,18 53-15,-18-70 16,17 35-1,-17-53-15,18 53 16,-18-71-16,18 35 16,-18-52-16,0 17 0,17 1 15,-17-19-15,18 19 16,-18-19 0</inkml:trace>
  <inkml:trace contextRef="#ctx0" brushRef="#br2" timeOffset="343019.4977">3298 16298 0,'-17'0'0,"17"-17"47,17 17-47,1-18 16,17 18-1,-17 0-15,17 0 16,-17 0-16,0 18 15,35-18-15,-18 0 16,-18 0-16,54 0 16,-36 0-16,53 0 15,-35 0-15,36-18 16,-37 18-16,72-18 16,-71 18-16,70 0 15,-70-17-15,71 17 16,-54-18-16,71 18 15,-88-17-15,88 17 16,-70-18-16,52 18 16,-70 0-16,88 0 15,-88 0 1,71 0-16,-54 0 16,54 0-16,-54 0 15,54 0-15,-54 0 16,1 0-1,0 0-15,-1 0 0,71 0 16,-70-18-16,70 18 16,-71 0-16,89 0 15,-88 0-15,70 0 16,-53 0-16,53 0 16,-70 0-16,70 0 15,-71 0-15,72 0 16,-72 0-16,71 18 15,-70-18-15,52 18 16,-52-18-16,52 0 16,-52 0-16,52 0 15,-52-18 1,70 18-16,-70 0 16,70 0-16,-71 0 15,89 0 1,-89 0-16,1 0 0,0 0 15,-1 0-15,54 0 16,-54 0-16,54 0 16,-71 0-16,52 18 15,-52-1-15,53 1 16,-71-18-16,71 17 16,-70-17-16,52 0 15,-53 0-15,36 0 16,-36 0-16,18 0 15,-36 0-15,19 0 16,-19 0-16,1-17 16,0 17-16,-1 0 15,1 0 1,17 0-16,-17 0 16,-1 0-16,1 0 15,0 0-15,-1 0 0,1 0 16,0 17-1,-1 1 1,1 0-16,0-18 16,17 17-16,0 1 15,0-18-15,-17 0 0,17 0 16,18 0 0,-18 0-16,1-18 15,-19 18-15,1 0 16,0 18-1,-1-18 1,1 18 0,0-18-1,-1 0-15,-34 0 47,-1 0-31</inkml:trace>
  <inkml:trace contextRef="#ctx0" brushRef="#br2" timeOffset="344170.9533">10936 16087 0,'-18'-18'15,"1"18"-15,-1-18 16,36 36 31,17 17-47,0-17 15,18 17-15,-35 1 16,17-19-16,-17 1 0,17-1 16,-17 19-16,-1-19 0,1 1 15,-18 0 1,-18-1-16,-17 1 16,0-18-16,-18 18 15,18-1-15,-18 1 16,35-1-16,-17 1 15,35 0-15,-18-18 16</inkml:trace>
  <inkml:trace contextRef="#ctx0" brushRef="#br2" timeOffset="345172.2032">11165 16669 0,'-17'-18'15,"17"0"1,17 18-1,1 0 1,17 0-16,18 18 16,-35 0-16,17-18 15,-17 17-15,17 1 16,-17 0-16,-1-1 16,-17 1-16,0 0 15,-17-1-15,-1 1 16,-17 0-16,17-1 0,-17 18 15,17-17-15,1 17 16,17-17-16,17 0 16,1-1-16,0 1 15,17-18-15,0 18 16,-17-18 0,17 0-16,-17 0 31,-36 0-16,18-18 1</inkml:trace>
  <inkml:trace contextRef="#ctx0" brushRef="#br2" timeOffset="345373.4361">11113 16810 0,'17'0'16,"36"0"-1,53 0-15,-36-18 16,36-17-16,-53 35 16,-18 0-16,-17 0 0</inkml:trace>
  <inkml:trace contextRef="#ctx0" brushRef="#br1" timeOffset="363113.4263">3316 15928 0,'-18'0'47,"36"0"125,0 0-157,-1 0-15,1 0 16,0 0-16,-1 0 16,1 0-16,0 0 15,-1 0-15,1 0 16,0 0-1,-1 0 1,1 0 0,-1 0-16,1 0 15,0 0 1,-1 0-16,1 0 16,17 0-1,-17 0-15,0 0 16,-1 18-1,1-18-15,-1 0 16,19 0 0,-19 0-16,1 0 0,0 0 15,-1 0-15,1 0 16,0 0-16,-1 0 0,1 0 16,-1 0-16,1 0 15,0 0-15,-1 0 0,1 0 16,0 0-16,17 0 15,-17 0 1,17 0-16,-17 0 16,17 0-16,-18 0 15,19 0-15,-19-18 16,19 18 0,-19 0-16,19 0 15,-19 0-15,1 0 16,-1 0-16,1 0 15,0 0-15,17 0 16,-17 0-16,17 0 16,-17 0-16,17 0 15,-18 0-15,19 0 16,-1 0-16,-17-18 16,17 18-16,-17 0 15,-1 0-15,19 0 16,-19 0-16,18-17 15,-17 17-15,0 0 16,17-18-16,-17 18 16,17-18-16,-17 18 15,17 0-15,-18-17 16,19 17 0,-19 0-16,1-18 15,0 18-15,17 0 16,-17-18-16,17 18 15,-18 0-15,19-17 16,-19 17-16,1 0 16,0-18-16,-1 18 0,1 0 15,17-17-15,-17 17 16,17 0 0,-17-18-16,-1 18 15,1-18-15,0 18 16,-1-17-16,1 17 0,17 0 15,-17-18-15,17 0 16,-17 18-16,-1-17 16,1 17-16,17-36 15,1 19 1,-19-1-16,19 1 16,-19 17-16,18-18 15,-17 0-15,17 18 16,-17-17-16,17-1 15,-17 18-15,0-18 16,-18 1 0,17 17-16,1-18 15,0 18-15,-1-18 0,1 1 16,17-1 0,-17 0-16,-1 18 0,1-17 15,0 17-15,17-35 16,-17 35-16,-1-18 15,1 18-15,-18-18 16,35 1-16,-17-1 16,-18 0-1,17 18-15,-17-17 0,18-1 16,0 0 0,-1 1-16,-17-1 15,36 1-15,-19 17 16,1-18-16,-1-17 15,1 35-15,-18-18 0,18 0 16,17 1 0,-17-1-1,-18 0-15,17 18 16,-17-17-16,18 17 16,-18-18-1,18 1-15,-18-1 16,17 0-16,1 1 15,0-1 1,-18 0-16,17 1 16,1-1-16,-18 0 15,17 1 1,1 17-16,-18-18 0,18 18 16,-1-18-16,1 1 15,0-1-15,-1 1 16,-17-1-1,18 0-15,-18 1 16,18 17-16,-18-18 16,17 18-16,-17-18 15,18 1-15,-1-1 16,1 0-16,-18 1 16,18-1-16,-1 1 15,-17-1-15,18 18 16,-18-18-16,18 1 15,17-19-15,-17 36 16,17-53 0,-18 36-16,1-1 0,0-17 15,-1 35-15,1-18 0,0 1 16,-1-1 0,-17 0-1,18 18-15,-18-17 0,35-1 16,-17 0-16,17-17 15,-17 17-15,-1 1 16,19-18 0,-19 35-16,1-18 0,0 0 15,-1 1-15,-17-19 16,0 19 0,0-1-16</inkml:trace>
  <inkml:trace contextRef="#ctx0" brushRef="#br1" timeOffset="365731.9183">7426 13935 0,'0'17'31,"0"1"-15,18-18 15,-18-18 0,-18 18-15,18-17 31,18 17-32,-18-18-15,17 18 16,-17-18-16,18 1 16,0 17-1,-18-18-15,0 1 16,17 17-16,-17-18 16,18 0-16,-1 1 15,1-1 1,-18 0-16,18 18 0,-1-17 15,-17-1 1,18 18-16,0-18 0,-1 1 16,1-1-1,-18 1-15,35-1 16,-35 0-16,35 1 16,-17-1-16,0 0 15,-1 1 1,1-1-16,0 0 15,-1 18-15,1-17 16,-18-1-16,35-17 16,-17 17-1,0 1-15,-1 17 16,-17-18-16,18 18 16,-18-18-16,17 18 15,1-17-15,0 17 16,-1 0-16,19-36 15,-19 36-15,19-17 16,-1-19 0,-18 19-16,1-1 15,17 1 1,-17 17-16,0-18 0,35 0 16,-36 1-16,18-19 15,1 19 1,-19 17-16,19-18 15,-1 18 1,-17-18-16,-1 18 0,19-17 16,-1 17-1,-18-18-15,1 18 0,0-17 16,17 17 0,-17-18-16,-1 18 15,19 0-15,-1-18 16,-18 18-1,1 0-15,17-17 16,-17 17-16,17-18 16,-17 18-16,0 0 15,-1 0-15,1-18 0,17 18 16,-17 0-16,17-17 16,-17 17-16,17 0 15,-17 0 1,-1-18-16,19 18 15,-19 0-15,1-18 0,-1 18 16,1 0-16,17-17 16,-17 17-16,0 0 15,-1-18-15,19 18 16,-19 0 0,18 0-16,-17 0 15,17 0-15,-17 0 16,17-18-16,-17 18 15,35 0-15,-36 0 16,19 0 0,-19 0-1,19 0-15,-19 0 16,19 0 0,-19 0-16,19 0 15,-19 0-15,18 0 16,-17-17-16,17 17 15,-17 0-15,17 0 16,-17 0-16,17 0 16,-17 0-16,17 0 15,-17 0 1,-1 0 0,19 0-16,-19 0 15,19 0-15,-19 0 16,1 0-16,-1 0 15,1 0 1,0 17-16,-1-17 16,1 0-16,17 0 15,-17 0-15,17 0 16,-17 0-16,0 0 16,-1 0-1,1 0-15,-1 0 0,1 0 16,0 0-1,-1 0-15,1 0 16,0 0-16,17 0 16,-17 0-16,17-17 15,0 17-15,0 0 16,-17 0 0,0 0-1,-1 0 1,1 0-1,0 0 1,-36 0 15,0 0-15</inkml:trace>
  <inkml:trace contextRef="#ctx0" brushRef="#br2" timeOffset="374302.441">7179 12277 0,'0'-18'63,"0"0"-47,18 18-16,-36 18 31,18 0-16,0-1-15,0 19 16,0-1-16,0 18 16,0-18-16,0 18 15,18-18-15,-18 1 16,0 34 0,0 18-16,0-52 15,0 34-15,0-35 16,0 36-16,0-53 15,0-1 1</inkml:trace>
  <inkml:trace contextRef="#ctx0" brushRef="#br2" timeOffset="374902.097">6985 12506 0,'18'0'31,"-18"18"-16,0-36 17,0 0-32,17 18 15,-17-53 1,18 36-16,0-18 0,-1-1 16,1-52-16,-1 35 15,19-35-15,-19 53 16,1-1-16,-18 19 15,18-1 1,-1 18-16,-17 18 16,18 17-16,-18-17 15,18 52 1,-18-35-16,35 18 16,-35-17-16,18-19 0,-1 1 15,18 17-15,-17-17 16,0 0-16</inkml:trace>
  <inkml:trace contextRef="#ctx0" brushRef="#br2" timeOffset="375686.8406">6791 12700 0,'-18'0'15,"36"18"17,17-18-17,1 0-15,34 0 16,-35 0-16,71 17 16,-53-17-16,35 0 15,-52 0-15,34-17 16,-35 17-16,-17-18 15,-18 0-15,-35 1 16,17 17 0</inkml:trace>
  <inkml:trace contextRef="#ctx0" brushRef="#br2" timeOffset="376120.3097">6350 12418 0,'0'17'31,"0"19"-31,18-1 16,-18 36-16,0-36 15,0 18-15,0 35 16,17-53-16,1 36 16,-18-36-16,18 0 15</inkml:trace>
  <inkml:trace contextRef="#ctx0" brushRef="#br2" timeOffset="376955.4565">7179 16140 0,'18'0'0</inkml:trace>
  <inkml:trace contextRef="#ctx0" brushRef="#br2" timeOffset="377320.4154">7179 16140 0,'35'-53'15,"-35"35"-15,0-17 16,-17 17-1,-1 0 1,0 1-16,1 17 16,-1-18-16,0 1 15,-34 17 1,34 0-16,-35 17 16,18 1-16,17-1 0,0 19 15,1-1-15,17 0 0,-18-17 16,18 17-16,18 36 15,-18-54-15,53 54 16,-18-53-16,0-1 16,18 1-16,53-18 15,0-18-15,-53 1 16,17-54-16,-34 36 16,-19-36-16,-17 36 15,-35-36 1,-18 36-16,-53 0 15,53 17-15,-70 18 16,70 18-16,-18 17 16,54-17-16</inkml:trace>
  <inkml:trace contextRef="#ctx0" brushRef="#br2" timeOffset="382174.8662">6985 14323 0,'0'-18'0,"-18"18"31,1 0 1,17-17-32,-18 17 46,36 0 17,17 0-47,0 0-16,18 0 15,-18 0-15,1 0 0,52 0 16,-53 0-16,18 0 15,-18 17-15,1-17 16,-19 0-16,1 0 16,0 0-1,-36-17 1,0 17-16,-17-18 16,0 18-16,-18 0 15,18 18-15,-36-18 16,53 0-16,-17 17 15,0-17-15,0 0 16,17 0-16,0 0 0,1 0 16,-1-17-16,0 17 15,1 0-15,-1 0 0,0 0 16,1 0 0,-1 0-16,1 0 15,17 17 63,-18-17-46,18 18-17,-18-18 1,1 0-16,-1 0 15,0 0 17,18-18-17,18 18 1,0 0 0,17-17-16,-17 17 15,-1 0-15,18 0 16,-17 17-16,0-17 0,-18 18 15</inkml:trace>
  <inkml:trace contextRef="#ctx0" brushRef="#br2" timeOffset="382905.3379">5821 14058 0,'-18'0'0,"18"-17"0,-17-1 16,-1 18 0,0 0-1,1 18-15,-1 17 16,0 0-16,18 0 0,18 18 16,-18-17-1,35 17-15,36-18 16,-54-18-16,19-17 15,17 0-15,-18-35 16,-17 18-16,-18-1 16,0-35-1,-36 0-15,19 18 16,-19 17-16,-17-17 16,36 35-16,-1 0 15,1 0-15,-1 0 0,36 17 16,17 19-1,0-36-15</inkml:trace>
  <inkml:trace contextRef="#ctx0" brushRef="#br2" timeOffset="383072.151">6103 14182 0,'18'0'31,"-18"17"-15,17-17-16,1 0 0</inkml:trace>
  <inkml:trace contextRef="#ctx0" brushRef="#br2" timeOffset="383305.8545">6244 14023 0,'18'0'16,"-1"0"-16,36-18 15,-35 18-15,35-17 16,-35 17-16,17-18 15,-35 36 1,-18-18 0</inkml:trace>
  <inkml:trace contextRef="#ctx0" brushRef="#br2" timeOffset="383600.0486">6297 14005 0,'0'18'0,"0"0"16,0 17-16,0 18 16,0-36-16,0 19 15,18-19-15,-18 1 0,35 17 16,-17-35-16,17 18 16,-17 0-16,17-1 15,-18 1-15,1-18 16,-18 17-16,0 1 0,0 17 15,-18-17-15,-34 0 16,16-1-16,-17 1 16,18-18-1,0 0-15,17-18 16,-17 18-16</inkml:trace>
  <inkml:trace contextRef="#ctx0" brushRef="#br1" timeOffset="410945.4898">11659 12718 0,'18'17'15,"-36"-17"17,1 0-17,-1 0 1,-35-17 0,18 17-16,0 0 0,-54 17 15,54 1-15,0 0 16,0 17-16,-36 18 15,71-36-15,-18 36 16,36-35-16,0 17 16,-1-17-16,36 0 15,-35-18-15,35 0 16,-36 0-16,-17-18 16,18 18-16,-18-18 0,0 1 15,-35-19 1,17 36-16,0-17 0,1-1 15,-36 0 1,35 1-16,1 17 0</inkml:trace>
  <inkml:trace contextRef="#ctx0" brushRef="#br1" timeOffset="411296.4288">11871 12488 0,'-18'0'0,"1"36"16,-1 17-1,18-36-15,-18 71 16,18-52 0,0 69-16,0-69 15,36 52-15,-19-53 16,1 1-16,17-19 0,-17 1 15,35-1-15,-36-17 16</inkml:trace>
  <inkml:trace contextRef="#ctx0" brushRef="#br1" timeOffset="411640.2947">12065 12682 0,'35'-17'16,"-17"17"0,0 17-1,34 19-15,-34 17 16,-18-36 0,18 1-16,-18 17 15,0 0-15,-18-17 16,0 0-1,18-1-15,0 1 16,0 17 0,0-17-16,18 0 15,0-1-15,-1-17 0,1 18 16,0-18-16,-1 0 16,-17-18-1,-17 1 1,17-1-16</inkml:trace>
  <inkml:trace contextRef="#ctx0" brushRef="#br1" timeOffset="411794.4363">12065 12876 0,'35'0'16,"-17"0"-16,17 0 15,-17 18-15,17-18 16,-17 18-16,17-18 15,-17 0-15</inkml:trace>
  <inkml:trace contextRef="#ctx0" brushRef="#br1" timeOffset="412023.759">12259 12559 0,'18'18'16,"17"-18"-16,-17 17 16,52 36-16,-35-18 15,18 54 1,-17-37-16,-1 37 16,-17-54-16,-18 53 15,0-53-15,-36 36 16,1-53-16,17-1 15</inkml:trace>
  <inkml:trace contextRef="#ctx0" brushRef="#br1" timeOffset="415081.3468">11359 11201 0,'-17'0'0,"-1"0"63,18-18-48,0 0 16,18 18-15,-1 0-16,19 0 16,-19 0-16,1 0 0,17 0 15,1 18-15,-19-18 16,1 18-16,17-1 0,-17-17 16,17 18-16,-17 0 15,-18-1-15,0 1 16,-18 0-1,0-1-15,-17 1 0,-18 17 16,36-17 0,-19-1-16,19 19 15,17-19-15,17 1 16,1 0-16,35 17 16,-18-35-16,36 0 15,-54 0-15,36 17 16,-35-17-16,0-17 15,-36 17 1,0 0-16,1 0 16,-1 0-16,0 0 0,-35 0 15</inkml:trace>
  <inkml:trace contextRef="#ctx0" brushRef="#br1" timeOffset="415264.9297">11324 11412 0,'71'-17'15,"-36"17"-15,36 0 16,-19 0-16,19-18 16,-18 18-16,35 0 0,-53 0 15,-17 0 1</inkml:trace>
  <inkml:trace contextRef="#ctx0" brushRef="#br1" timeOffset="436347.8731">19050 11889 0,'18'-18'0,"-1"18"16,-17-18-16,18 18 0,-18-17 31,-18 17-15,1 0-16,-36 0 15,0 0-15,-53 35 16,35-17-16,-34 52 15,34-35-15,-17 36 16,35-18-16,35-18 16,1 18-16,17-18 0,35 36 15,0-36-15,53 18 16,-35-53-16,71 0 16,-89 0-16,18 0 15,0-35 1,-35 0-16,-18 17 15,-18-17-15,-17-18 16,-36 17-16,36 36 16,-18-17-16,35 17 15,36 0 1,0 0 0</inkml:trace>
  <inkml:trace contextRef="#ctx0" brushRef="#br1" timeOffset="436636.7662">19491 11712 0,'18'-17'15,"-36"17"16,18 17-31,-18 1 0,1 17 16,-19 53-16,36-35 16,-17 0-16,17 71 15,17-71-15,19 52 16,17-16 0,-18-54-16,35 0 15,-34-17-15,-19-18 0,19 0 16</inkml:trace>
  <inkml:trace contextRef="#ctx0" brushRef="#br1" timeOffset="436931.8536">19791 11906 0,'17'0'15,"19"18"1,-19 0-16,54 34 15,-53-34 1,-18 0-16,0-1 16,0 19-16,-18-1 0,0-17 15,-17 17 1,35-18-16,0 1 16,0 0-16,0-1 15,18 1-15,17 0 16,0-18-16,1 17 15,-19-17-15,-17 18 16</inkml:trace>
  <inkml:trace contextRef="#ctx0" brushRef="#br1" timeOffset="437083.2283">19826 12118 0,'71'0'15,"-36"0"-15,0 0 16,18 0-16,0 0 16,-35 18-1</inkml:trace>
  <inkml:trace contextRef="#ctx0" brushRef="#br1" timeOffset="437349.0448">20073 11677 0,'35'0'0,"36"18"16,-18-1-16,35 54 15,-35-36 1,17 71-16,-34-53 15,-19 88-15,-17-88 16,-17 53-16,-1-71 16,-17 18-16,17-18 15,1-35-15,-1 18 16,0-18-16</inkml:trace>
  <inkml:trace contextRef="#ctx0" brushRef="#br1" timeOffset="437644.5711">20884 12030 0,'36'17'15,"-19"-17"-15,1 0 16,35 0-16,-18 0 16,0 0-16,36 0 15,-53 0-15,17 0 16,-35-17-16</inkml:trace>
  <inkml:trace contextRef="#ctx0" brushRef="#br1" timeOffset="437787.5133">20955 12188 0,'18'18'0,"35"0"15,-18-18-15,0 0 16,-17 0-16,17 0 15,-17 0-15,-36 0 16</inkml:trace>
  <inkml:trace contextRef="#ctx0" brushRef="#br1" timeOffset="438750.9306">23601 10954 0,'0'17'16,"-18"-17"-1,18 18-15,0 17 0,0 36 16,-17-18-16,17 53 16,0-53-16,0-1 15,0 1-15,0-17 0,17 52 16,1-53-16,-1 18 16,-17-35-1</inkml:trace>
  <inkml:trace contextRef="#ctx0" brushRef="#br1" timeOffset="439283.3337">22225 12047 0,'18'0'15,"-18"-17"-15,17 17 16,1 0 0,35 0-1,-18 0-15,18 17 0,53-17 16,-53 0-16,106 0 15,-54 0-15,125 0 16,-89 0-16,176-17 16,-140 17-16,211-18 15,-177 18-15,177-18 16,-211 18-16,70 0 16,-159 18-1,18-18-15,-89 18 16,1-1-16,-36-17 15</inkml:trace>
  <inkml:trace contextRef="#ctx0" brushRef="#br1" timeOffset="439985.1656">22737 12488 0,'17'0'16,"-17"18"-1,18 17 1,-1 1-16,-17-1 0,18 71 15,0-36-15,-18 36 16,17-53-16,-17 35 16,0-53-16,0 18 15,18-35-15,-18 0 16,18-18 0</inkml:trace>
  <inkml:trace contextRef="#ctx0" brushRef="#br1" timeOffset="440286.7373">23107 12859 0,'53'0'16,"-18"0"-1,36 0-15,-18 0 16,-18-18-16,0 18 0,36 0 16,-36 0-16,18 0 15,-53-18 1,0 1-16,-18-1 15</inkml:trace>
  <inkml:trace contextRef="#ctx0" brushRef="#br1" timeOffset="440482.0776">23354 12594 0,'18'35'15,"-1"36"1,-17-36-16,0 71 16,18-53-16,-18 0 0,0-18 0,0 18 15,17-18-15,-17-17 16,0 17-16,18-17 16</inkml:trace>
  <inkml:trace contextRef="#ctx0" brushRef="#br1" timeOffset="441174.2343">23901 12929 0,'17'18'16,"72"17"0,-54-35-1,0 0-15,18-17 0,0 17 16,-18-18-16,0 0 0,18-17 16,-35 17-16,0-35 15,-36 36 1,0-1-16,-35 1 15,18-1-15,-53 18 16,53 0-16,-36 18 16,36-1-16,0 36 15,17-18-15,0 36 16,18-36-16,36 18 16,-1-18-16,35 1 15,-17-36-15,36 17 16,-54-17-16,35 0 15,-52-17-15,0-19 16</inkml:trace>
  <inkml:trace contextRef="#ctx0" brushRef="#br1" timeOffset="441558.8626">24483 12541 0,'17'0'31,"1"0"-31,35 0 16,-35 0-16,17 0 15,-17 0 1,-1 0-16,-17-17 16</inkml:trace>
  <inkml:trace contextRef="#ctx0" brushRef="#br1" timeOffset="441953.653">24765 12330 0,'18'0'0,"35"0"16,-36 0 0,18 0-16,36 0 15,0 0-15,-54 17 16,1-17-16,0 18 15,-18 0-15,0-1 16,-36 18 0,19-17-16,-1 0 0,0-1 15,18 1-15,-17 0 0,17-1 0,0 19 16,0-19 0,17 1-16,1-1 15,0-17-15,-1 0 0,19 18 16,-19-18-16,1 0 15,-1 0-15,-17-18 32,-35 18-32,18 0 15,-1-17-15</inkml:trace>
  <inkml:trace contextRef="#ctx0" brushRef="#br1" timeOffset="442098.5696">24818 12506 0,'35'0'16,"0"0"-16,18 0 16,-17 18-16,-1-18 15,18 0 1,-35 0-16,-1-18 16</inkml:trace>
  <inkml:trace contextRef="#ctx0" brushRef="#br1" timeOffset="447180.5362">18521 14146 0,'35'0'78,"36"18"-63,-36 0-15,18-18 0,0 0 0,70-18 16,-87 18-16,34-18 16,-35 1-1,-17-1-15,-36 0 16,-35 18-1,36 0-15,-36 18 16,35-18-16</inkml:trace>
  <inkml:trace contextRef="#ctx0" brushRef="#br1" timeOffset="447414.3683">18838 14199 0,'36'89'16,"-19"-1"0,19-18-1,-19 18-15,-17-17 16,-35 0-1,17-54-15,1 18 0,-36 1 16,35-19-16,-17 1 16,17-18-16,1 0 15,17-18 1,17 18 0,18 0-16,1 0 15,34 18-15,-34-18 16,52 0-16,-53 0 15,36 0-15</inkml:trace>
  <inkml:trace contextRef="#ctx0" brushRef="#br1" timeOffset="447659.8514">19473 14323 0,'18'-106'15,"0"35"-15,-36 54 16,0-19-16,-17 36 16,17 18-16,18 0 15,-35 88 1,35 17-16,0-52 16,0-1-16,18 54 15,-18-71-15,17-18 16,-17 0-16,18 0 15</inkml:trace>
  <inkml:trace contextRef="#ctx0" brushRef="#br1" timeOffset="447794.9279">19226 14570 0,'71'0'15,"17"-18"1,-35 18-16,18-18 15,-36 18-15,-17-17 16</inkml:trace>
  <inkml:trace contextRef="#ctx0" brushRef="#br1" timeOffset="448354.4297">20567 14340 0,'35'-17'16,"1"17"-16,-19-18 16,54 18-16,-36 0 15,0 18-15,1-1 16,-19 1-16,-34 17 16,-1 1-16,0-19 15,1 19-15,-19-1 0,-17 35 16,18-52-16,18 53 15,17-54-15,52 36 16,-16-53-16,34 18 16,-34-18-16,34 0 15,-52 0 1,-1-36-16</inkml:trace>
  <inkml:trace contextRef="#ctx0" brushRef="#br1" timeOffset="448498.4961">20585 14517 0,'70'0'15,"54"0"1,-54-18-16,54 1 16,-19 17-1,-69-18-15</inkml:trace>
  <inkml:trace contextRef="#ctx0" brushRef="#br1" timeOffset="449045.1999">22190 14058 0,'0'-70'0,"0"34"16,0 19 0,-18 17-16,18 17 15,18 36 1,-18 0-16,0 18 0,-18 52 16,18-70-16,0 71 15,0-71-15,0 17 16,0-35-16,18 1 15,-1-19-15,1-17 16</inkml:trace>
  <inkml:trace contextRef="#ctx0" brushRef="#br1" timeOffset="450067.4444">22490 14358 0,'0'-18'0,"0"1"16,-18 17 0,0 0-16,-17 35 15,17 18 1,18-35-16,0 35 0,0-18 16,18-18-16,17 19 15,-17-19-15,35-17 16,-35 0-16,-1-17 15,1 17-15,-18-18 16,0 0-16,0 1 16,0-36-1,17 35-15,-17 36 16,18 17 0,0-17-16,-1 35 15,1-36 1,0-17-16,-18 18 15,17-18-15,-17-18 16,0-17-16,0 17 16,0 1-16,0-36 15,18 18-15,17-1 16,-17 19-16,17-1 16,-17 18-16,17-18 0,18 18 15,-35 0-15,-1 0 16,-17 18-16,-17 0 15,-1-1-15,-17 19 16,17-1-16,0 18 16,1-36-1,17 36-15,17-35 16,19 0-16,-19-18 16,19-18-1,-19 18-15,1-18 0,-1-17 16,-17 17-16,0 1 0,0-1 15,0 36 17,18 52-32,-18-34 15,0 17-15,18 17 16,-18-35-16,17 1 16,-34 34-16,17-52 15,-18 0-15,0-1 16,1 1-16,-1-18 15,-17-18-15,17 18 0,1-17 0,-1-19 16,0 1-16,18-18 16,18 35-1,17-35-15,-17 36 16,52-1-16,-52 18 16,53-17-16,-36 17 15,36-18 1,-54 0-16,54 1 15,-54-1-15,1 0 16,-18 1-16,0-19 16,-18 19-16,1-1 15,-19 1-15,19 17 0,-54 0 16,54 0-16,-19 17 16,36 18-16,0 18 15,36-17-15,52 17 16,-35-18-16,53-18 15,-54-17-15,37 0 16,-54 0-16,-17 0 16</inkml:trace>
  <inkml:trace contextRef="#ctx0" brushRef="#br1" timeOffset="451132.5206">23989 13370 0,'-18'0'0,"36"0"31,0 0-16,17 0-15,0 0 0,0 18 16,18-18-16,0 0 0,106 0 16,-71 0-16,18 0 15,88 18-15,-88-18 16,-18 0-16,71 0 16,-106 0-16,35-18 15,-70 0 1</inkml:trace>
  <inkml:trace contextRef="#ctx0" brushRef="#br1" timeOffset="454939.1897">25312 14305 0,'0'-17'15,"-18"17"-15,-17-18 16,0 18-16,17 0 16,-17 0-16,-1 18 15,-52-1-15,53 1 16,-36 35-16,36-18 15,-18 36-15,36-19 16,17-16-16,0-1 16,0 0-16,35 1 0,0-19 15,18 1 1,-18-36-16,1 1 16,-19-1-16,-17-17 15,0-1-15,0-17 16,-17 36-16,-19-18 15,54 35 17,0 0-32</inkml:trace>
  <inkml:trace contextRef="#ctx0" brushRef="#br1" timeOffset="455183.5663">25541 14041 0,'0'35'16,"0"0"-16,18 0 16,-18 18-16,0 71 15,0-71-15,17 70 16,-17-88-16,18 54 15,0-72-15,-18 1 16,17 0-16,1-18 0</inkml:trace>
  <inkml:trace contextRef="#ctx0" brushRef="#br1" timeOffset="455463.8522">25770 14305 0,'36'-17'0,"34"17"16,1 17 0,-36 18-1,-17-17-15,-1 35 16,-34 0-16,17-35 16,-36 34-1,36-34-15,-17 0 0,17 17 16,0-17-16,17-1 15,1-17-15,35 18 16,-18-18-16,1 0 16,-36-18-16,0 1 15,-18 17-15</inkml:trace>
  <inkml:trace contextRef="#ctx0" brushRef="#br1" timeOffset="455595.5838">25859 14499 0,'53'0'16,"-18"-17"-16,53 17 15,-53-18-15,1 18 0,-1-18 16</inkml:trace>
  <inkml:trace contextRef="#ctx0" brushRef="#br1" timeOffset="455831.1632">26158 14041 0,'36'17'16,"-1"1"-16,36 52 15,17 19-15,-53-36 16,-17-1-16,-1 1 0,1 0 15,-18 53 1,0-71-16,-18 18 0,18-17 16,-35 16-16,17-34 15,1-18-15</inkml:trace>
  <inkml:trace contextRef="#ctx0" brushRef="#br1" timeOffset="456284.3441">26846 14552 0,'0'35'16,"0"-52"15,18-1-31,-18-17 0,18 17 16,-1-17-16,1 17 0,17-52 15,-35 52-15,18-17 16,0 17-16,-1 1 0,18-1 16,-35 36-1,0 17 1,0-18-16,0 1 15,18 17-15,-18-17 0,18 17 16,-18-17-16,17 0 16,1-18-1,0-36 1,-1 19-16,1-1 0,17-17 16,-35-1-16,18 19 15,-1-1-15,1 18 0,-18-17 16,0 34-1</inkml:trace>
  <inkml:trace contextRef="#ctx0" brushRef="#br1" timeOffset="456620.1801">26952 14746 0,'0'18'15,"18"-18"-15,-18-18 16,18 0 0,-1 1-16,1-1 0,-1 18 15,1-35-15,0 35 16,-1 0-16,1 18 16,-18-1-16,18 18 15,-1-17 1,1 0-16,17 17 0,-17-35 15,17 0 1,-17 0-16,17-18 16,-17 18-16,-1-53 15,-17 36-15,0-1 16,0-17-16,-17 17 0,-1 1 16,18-1-1</inkml:trace>
  <inkml:trace contextRef="#ctx0" brushRef="#br1" timeOffset="457326.0653">28698 13547 0,'0'17'0,"0"36"16,0-17-16,18 69 15,-18-52 1,18 0-16,-18 0 0,0-18 0,17 54 15,-17-72 1,0 18-16,0-17 0,0 0 16,0-1-16,-17 1 15</inkml:trace>
  <inkml:trace contextRef="#ctx0" brushRef="#br1" timeOffset="457676.0525">27817 14393 0,'35'0'16,"18"0"-1,-18 0-15,36 0 16,-19 0-16,1 0 16,0 0-16,88 0 15,36 18 1,-89-18-16,18 0 0,123 0 16,-105 0-16,158 0 15,-141-18-15,106 1 16,-141 17-16,-53-18 15,0 18-15,-36-18 0</inkml:trace>
  <inkml:trace contextRef="#ctx0" brushRef="#br1" timeOffset="458094.1139">28205 14781 0,'0'53'15,"0"-35"-15,0 53 16,0-36-1,0 18-15,0-18 0,17 36 16,1-19 0,-18-34-16,0 0 15,18-18-15</inkml:trace>
  <inkml:trace contextRef="#ctx0" brushRef="#br1" timeOffset="458281.6135">28469 14940 0,'35'0'16,"1"0"-16,-1 0 0,36 0 16,-36 0-16,18-17 15,-36 17 1,-34 0-1,-1 0-15</inkml:trace>
  <inkml:trace contextRef="#ctx0" brushRef="#br1" timeOffset="458460.8466">28593 14799 0,'17'71'15,"-17"-18"-15,0-18 16,0 0-16,18 0 0,-18 1 16,0-1-16,0 35 15,0-52-15,0 0 0</inkml:trace>
  <inkml:trace contextRef="#ctx0" brushRef="#br1" timeOffset="463498.9547">29351 14852 0,'18'0'16,"-1"-18"-1,1 1 1,0 17 0,-1-18-16,-34 18 46,-1 18-30,-17-1-16,-1 19 16,1-19-16,0 54 15,35-36-15,-18 36 16,18-36 0,36 18-16,-1-36 15,35 1-15,-34-18 16,70-35-16,-54 17 15,19-52-15,-53 34 16,17-34 0,-35 35-16,-35-36 15,17 36-15,-53-18 16,36 35-16,-35 36 16,34-1-16,-17 19 15</inkml:trace>
  <inkml:trace contextRef="#ctx0" brushRef="#br1" timeOffset="464159.825">30462 14446 0,'18'0'16,"35"0"0,-18 0-16,18 0 0,53 0 15,-71 0 1,1 0-16,-1 0 0,-18 0 15</inkml:trace>
  <inkml:trace contextRef="#ctx0" brushRef="#br1" timeOffset="464309.9419">30427 14623 0,'71'35'16,"-36"-35"-16,18 18 0,0-18 15,0 0-15,35-18 16,-53 18-16,-17-18 16</inkml:trace>
  <inkml:trace contextRef="#ctx0" brushRef="#br1" timeOffset="464714.9648">31433 14340 0,'0'18'47,"0"17"-47,0 1 15,0 52-15,0-35 16,17 35-1,-17-35-15,0 35 16,0-35-16,0-18 16,0 1-16,0-19 0,0 18 15,-17-17-15</inkml:trace>
  <inkml:trace contextRef="#ctx0" brushRef="#br1" timeOffset="469848.6801">10319 16633 0,'0'-17'16,"0"34"31,-18 19-32,18-1-15,0 18 16,0 0-16,-18 35 15,18-35-15,0-18 0,18 53 16,-18-70 0,18 0-16,-1-1 0,-17 1 15,18-18-15,-18-18 16,0 1 0</inkml:trace>
  <inkml:trace contextRef="#ctx0" brushRef="#br1" timeOffset="470215.4575">10037 16898 0,'0'-18'16,"17"1"15,1-18-31,-1 17 15,1-17-15,0 17 0,-1-17 16,19-36-16,-19 53 16,36-52-1,-53 52-15,35-17 16,-35 17-16,18 18 0,0 0 31,-1 18-31,-17 17 16,18-17-16,0 17 0,-18-17 15,17 17-15,1-17 0,-18-1 0,18 19 16,-1-36 0,-17 17-16,18-17 15,-18-17-15</inkml:trace>
  <inkml:trace contextRef="#ctx0" brushRef="#br1" timeOffset="471600.247">10407 12806 0,'-18'0'47,"1"17"-31,17 36-1,0-35 1,0 17-16,0 18 0,17-35 16,19 17-1,-19-35-15,36 0 16,-35-17-16,35-19 16,-36 19-16,1-36 15,-18 17-15,0 19 0,-18-54 16,1 54-16,-1-19 15,0 36 1,-17-17-16,0 17 16,17 0-16,1 35 15,-1-17-15,18 17 0,0 0 16,18-17-16,-1-1 16,1 1-16,17-18 15,0 18-15,-17-18 16,17-18-16,-35 0 15,18-17-15,-18 17 16,-18-34-16,1 34 16,-1-17-1,0 17-15,-34 0 16,34 36-16,-17 17 16,35-17-16,-18 35 15,18-18-15,0 18 16,18-18-16,17 1 15,-17-19-15,17 1 16,-18-18-16,1-35 16,-18 17-16,18-35 15,-18 35-15,-18-35 16,18 36-16,-35-1 16,17 18-16,1 0 15,17 35 1,0-17-16,17 17 15,1-17 1,17 0 0,-17-18-16,-1-18 15,-17 0 1,-17 18-16</inkml:trace>
  <inkml:trace contextRef="#ctx0" brushRef="#br1" timeOffset="474342.47">18468 15857 0,'-18'0'16,"36"0"-16,0 0 16,-1 0-16,18 0 15,1 0-15,-1 0 0,18-17 16,-18-1-16,18 18 15,-18-18-15,1 1 0,17-1 16,-36 1 0,-52 34-1,-18 18-15,18 1 16,0-1-16,17 0 16,0 18-16,1 18 15,34-18-15,-17-18 0,18 0 16,0 1-16,17 34 15,-18-52-15,1 17 16,-18-17-16,-18-1 0,1-17 16,-18 0-1,-18 0-15,17-17 16,-34-1 0,52 0-16,-17 18 0,52 0 15,19 0 1,-1 18-1,0-18-15,1 18 0,17-18 16,17 0-16,-35 0 16,1 0-16,-1 0 0,18 0 15,-18-18 1</inkml:trace>
  <inkml:trace contextRef="#ctx0" brushRef="#br1" timeOffset="474720.4428">19350 15963 0,'-18'-53'15,"1"36"-15,-36-19 16,35 19-16,-17-1 16,-1 0-16,19 36 15,-1 17 1,18 1-16,0 52 15,18-53-15,17 71 16,-17-71-16,17 53 16,-35-52-16,18 17 15,-18-36-15,-18-17 16,-17 0 0,-1-35-16,1 17 15,18 1-15,-19-19 16,19 19-16,34-1 15,36 18 1,-18 0-16,71 0 16,-53-17-16,35-1 15,-52 18-15,-19 0 16,1 0-16</inkml:trace>
  <inkml:trace contextRef="#ctx0" brushRef="#br1" timeOffset="475315.6186">20232 15875 0,'35'0'16,"-17"-18"-16,17 18 15,36 0 1,-36 0-16,0 18 16,-17 0-16,-1 35 15,-52 17 1,17-35-16,-17 36 16,18-36-16,-1 36 0,18-36 15,35 18 1,0-18-16,36-17 15,-18-18-15,18-18 16,-36 18-16,0-35 16,-35 17-16</inkml:trace>
  <inkml:trace contextRef="#ctx0" brushRef="#br1" timeOffset="475459.8214">20302 16228 0,'124'-18'16,"17"-17"0,-35 17-1,-36 1 1</inkml:trace>
  <inkml:trace contextRef="#ctx0" brushRef="#br1" timeOffset="480061.4715">21678 15822 0,'18'-18'0,"-18"1"32,17 17-17,-17 35 1,0 18 0,18-18-16,-18 18 0,0 35 15,0-35 1,18 18-16,-18-18 15,17-36-15,-17 1 16,36 0-16</inkml:trace>
  <inkml:trace contextRef="#ctx0" brushRef="#br1" timeOffset="480862.8211">22066 16069 0,'-17'-18'16,"-1"18"-1,0 0-15,1 18 16,-1 0-16,0 35 16,18-36-16,0 36 15,18-35-15,17-1 16,-17-17-16,35 0 15,-35 0-15,17 0 16,-35-17-16,17-18 16,-17 17-16,0-17 15,0 17 1,0 36 15,18 17-31,0-17 16,-1 17-16,1-35 15,0 17-15,-1-17 16,1 0 0,-18-17-1,18-1-15,17-17 16,-18 17-16,19-17 16,-1 17-16,0 1 15,-17 17-15,0 0 16,-1 0-16,-17 17 15,0 1 1,-35 0 0,35-1-16,-18 1 0,18 17 15,-17-17-15,17 35 16,17-18-16,1-17 16,0-1-16,17-17 0,-17 0 15,17-17-15,-18-1 16,1 0-16,0 1 0,-1-19 0,-17 1 15,0-18-15,0 36 16,-17-19 0,-1 36-16,18 18 15,0 0-15,18 70 16,-18-35-16,17 17 0,36 54 16,-35-54-1,0-34-15,-1 52 16,-17-53-16,0-17 0,0-1 15,-17 1-15,-36-36 16,35 1-16,-17-1 16,17-17-16,-52-18 15,34 0-15,19 18 16,-1-1-16,0 19 0,1-54 16</inkml:trace>
  <inkml:trace contextRef="#ctx0" brushRef="#br1" timeOffset="481165.0842">22754 16245 0,'18'-17'16,"-1"17"-16,36-35 15,-35 17-15,17-17 16,-35 17-16,18 0 15,-18 1-15,-18-1 16,1 18-16,-1 0 16,-17 0-16,17 18 0,0-18 15,1 53 1,17 0-16,0-18 16,70 18-16,-17-36 15,0-17-15,53 18 16,-71-18-16,1-18 0,17 1 15,-53-1 1</inkml:trace>
  <inkml:trace contextRef="#ctx0" brushRef="#br1" timeOffset="482068.3576">23813 16069 0,'0'18'16,"0"17"-16,0-17 0,0 17 16,-18 18-16,18-36 15,0 1 1,18-36-1,-18-34 1,17 16-16,1-17 16,-1 18-16,19-18 15,-19 35-15,36 1 16,-35 17-16,0 17 16,-1 1-16,1 53 15,-18-36-15,0 18 16,0-35-16,17 17 15,-17-18-15,18-17 16,0 0 0</inkml:trace>
  <inkml:trace contextRef="#ctx0" brushRef="#br1" timeOffset="482696.6552">24201 16175 0,'17'-18'15,"1"1"-15,-1-19 16,1 36-16,0-17 16,-18-19-16,0 19 15,-36 17 1,19 0-16,-36 17 16,35 1-16,-17 17 15,17 1-15,18 17 16,0-36-16,71 18 15,-36-17 1,18-18-16,0 0 0,0 0 0,18-35 16,-36 17-1,0 1-15,0-19 16,-35 19-16,0-1 0,0 0 16,-35 1-1,17 17-15,-34 0 16,34 17-16,-17 19 15,17-19-15,18 36 16,0-35-16,35 17 16,1-35-16,16 18 15,-16-18-15,-1-18 16,-17 0-16,-1-17 16,1 18-16,-18-19 15,0 19-15,18 17 16,-1 35-1,-17 0-15,35 36 16,-35-36-16,18 71 16,0-71-1,-18 53-15,0-70 16,-18 35-16,0-36 16,-34-17-1,34 0-15,-53-17 16,36-1-16,-18-17 0,36 17 15,17-17 1,0 17-16,0 1 16,35-1-16,-18 0 0,19 1 15</inkml:trace>
  <inkml:trace contextRef="#ctx0" brushRef="#br1" timeOffset="483178.8324">24941 16122 0,'0'-35'15,"-17"17"1,-1 36 0,0-18-16,1 53 15,-1-18-15,18 0 0,0-17 16,18 17-16,-1-17 0,1-18 16,35 17-1,-35-17-15,17 0 0,-17-17 0,17-19 16,-35 19-1,0-1-15,18-35 16,-18 36-16,-18-36 16,18 35-16,0 36 15,0-1 1,0 19 0,18-1-16,-1-35 0,18 35 15,-17-35-15,0 0 16,-1 0-16,1 0 0,-18-17 15,0-1-15,0-17 16,-18 17-16,18-17 16,0 17-1,36 0 1,-19 18-16,1 0 16,0 0-16,34-17 15,19 17 1,-53 0-16,-1 0 0,1 0 15,-36-18-15,-17 0 16,17 18-16</inkml:trace>
  <inkml:trace contextRef="#ctx0" brushRef="#br1" timeOffset="483584.8484">25277 15769 0,'0'53'15,"35"18"-15,0 34 16,-17-52-16,17 36 15,0-19 1,-17-52-16,-18-1 16,18-17-16,-1-17 31,-17-18-31,0 17 0,0 0 16,-17-17-16,34 35 31,18 18-16,-17-1-15,0 1 16,17 0-16,0-1 16,-17-17-16,17 0 15,-35-17-15,18-1 16,-18 0-16,18 1 16,-18-1-1,17 18 1,-17 18-1,18-18-15,-1 17 0,1 1 16,17-18-16,-17 0 0,0 18 16,-1-18-16,1 0 15,-18-18-15</inkml:trace>
  <inkml:trace contextRef="#ctx0" brushRef="#br1" timeOffset="484168.155">26846 16016 0,'18'71'16,"0"-36"-16,-1 36 16,-17-54-16,18-17 0,-18 18 15,0-36 1,0-17-1,0-36-15,0 18 16,18 18-16,-18 0 0,35-18 16,0 35-1,-17 1-15,35 17 16,-18 0-16,-17 17 0,-1 36 16,-17 18-1,-17-36-15,17 0 0,-18 18 16,18-17-16,18-19 15,-1-17 1</inkml:trace>
  <inkml:trace contextRef="#ctx0" brushRef="#br1" timeOffset="484741.9948">27270 16016 0,'-18'35'15,"36"1"1,-1 17 0,1-36-16,35 1 15,-35-18-15,17 0 16,-18 0-16,-17-18 0,18 18 16,-18-17-16,18-19 0,-18 1 15,-18 0 1,18 17-16,0 0 0,-18 18 15,1 0 1,17 36 0,0-19-16,17 1 0,1 35 15,0-35-15,17-1 16,-35 1-16,18-18 16,-18-18-1,17 1-15,-17-1 16,0 0-1,18 1-15,0 17 16,-18 17 0,17 1-1,1-18 17,0 0-17,-18-18 1,17 1-16,1 17 15,-1 17 1,1-17-16,0 36 16,-1-19-16,1 19 15,-18-19-15,0 1 16</inkml:trace>
  <inkml:trace contextRef="#ctx0" brushRef="#br1" timeOffset="485080.1123">27799 15681 0,'0'88'0,"18"36"16,17-19-1,-35-69-15,17 34 16,1-34-16,-18-19 16,18-17-1,-1-17-15,19-19 16,-1 19-16,0-1 16,0 18-16,-17 0 15,-18 18-15,0 17 16,0-17-16,-35 17 15,17-35 1,-35 18-16,36-18 16,-1-18-1</inkml:trace>
  <inkml:trace contextRef="#ctx0" brushRef="#br1" timeOffset="485382.6357">28152 16069 0,'53'0'16,"0"-18"0,-1 1-1,-34-1-15,0 0 16,-18 1-16,-18-1 16,0 18-16,1 0 0,-36 18 15,35-1-15,-17 19 16,35-1-16,18 18 15,-1-18 1,54 1-16,-36-36 16,53 0-16,-35 0 15,35-18-15,-52 0 16,52-17-16,-71 17 16,1 18-1,-18 18-15</inkml:trace>
  <inkml:trace contextRef="#ctx0" brushRef="#br1" timeOffset="486656.4271">20003 17392 0,'-18'-18'15,"-17"1"-15,-1 17 0,1 0 16,0 0-16,-53 35 16,52 0-16,-34 18 15,52 0 1,0 0-16,1 0 0,-1 0 0,36 17 15,-1-52-15,1 17 16,35 1-16,-35-36 16,35 0-1,-36 0-15,1-36 16,-18 1-16,-35 0 16,-18-1-1,35 19-15,0-1 16,1 18-16</inkml:trace>
  <inkml:trace contextRef="#ctx0" brushRef="#br1" timeOffset="486910.9306">20391 17233 0,'-18'-53'15,"-17"36"1,17 34 0,0 1-16,1 52 15,-1 36-15,18-35 16,0-1-16,0 1 0,0 0 16,18-19-16,-18-16 0,17-1 15,36 18-15,-35-35 16,0-18-16,-1 0 15,1-18-15,-1 0 16</inkml:trace>
  <inkml:trace contextRef="#ctx0" brushRef="#br1" timeOffset="487132.9708">20567 17410 0,'35'0'15,"1"0"-15,-19 0 16,18 53-16,1-1 15,-36-16 1,0 34-16,0-34 0,0-19 16,0 18-1,0-17-15,17-18 16,1 0 0,0 0-16,-1 0 15</inkml:trace>
  <inkml:trace contextRef="#ctx0" brushRef="#br1" timeOffset="487261.6048">20567 17621 0,'18'0'15,"17"0"1,0 0-16,18 0 0,35-17 16,-35 17-1,18 0-15,-54 0 16</inkml:trace>
  <inkml:trace contextRef="#ctx0" brushRef="#br1" timeOffset="487483.4989">20973 17110 0,'53'53'16,"-1"0"-1,19 35 1,-53-35-16,-1-18 0,-17 71 16,0 0-1,-17-18 1,-1-53-16,0-17 0,1-1 16</inkml:trace>
  <inkml:trace contextRef="#ctx0" brushRef="#br1" timeOffset="488851.4102">21572 17374 0,'18'18'16,"0"-18"-16,-1 18 16,19-18-16,-1 17 0,35-17 15,-17 18-15,0-18 16,-35 0-16,0 0 16</inkml:trace>
  <inkml:trace contextRef="#ctx0" brushRef="#br1" timeOffset="490007.9524">21625 17657 0,'-17'0'16,"-1"0"15,36 0 0,17 0-15,-17 0-16,34 0 16,-34 0-16,53 0 15,-54 0 1</inkml:trace>
  <inkml:trace contextRef="#ctx0" brushRef="#br1" timeOffset="490441.4655">23460 16898 0,'0'35'16,"-18"1"-1,18-1-15,0-17 16,0 34-16,0-34 15,18 17-15,-1-17 0,1 35 16,0-35-16,-18-1 16,0 1-1</inkml:trace>
  <inkml:trace contextRef="#ctx0" brushRef="#br1" timeOffset="490726.6502">22472 17392 0,'35'0'15,"18"0"-15,18 0 16,-1 0-16,1 0 16,17 0-16,106 0 15,-88 18-15,17-18 16,1 0-16,-1 0 0,18-18 0,142 0 15,-160 1-15,106-19 16,-158 19 0,0-1-16,-54 18 15,-34 0-15,-72 18 16,36-1-16</inkml:trace>
  <inkml:trace contextRef="#ctx0" brushRef="#br1" timeOffset="490999.3782">22772 17815 0,'0'18'0,"0"35"16,17-18-16,1 53 16,-18-52-16,18-1 15,-1 35-15,-17-34 16,18-1-16,-18 0 16,0-17-16</inkml:trace>
  <inkml:trace contextRef="#ctx0" brushRef="#br1" timeOffset="491187.9513">22966 17903 0,'35'18'0,"18"17"15,18-35 1,-36 0-16,35 0 15,-52-17-15,0 17 0,-1 0 16,-34-18 0</inkml:trace>
  <inkml:trace contextRef="#ctx0" brushRef="#br1" timeOffset="491370.5999">23125 17745 0,'0'17'16,"0"19"-16,0-19 16,0 19-16,0 16 0,0-16 15,0 17-15,0 0 0,0-18 16,17 35 0,1-52-16,0 0 0,-1-1 15</inkml:trace>
  <inkml:trace contextRef="#ctx0" brushRef="#br1" timeOffset="491726.6706">23424 18045 0,'53'17'16,"-17"-17"-16,34-17 15,18-19 1,-35 19-16,0-19 16,-53 19-16,18-1 15,-36 0-15,-17 1 16,0 17-16,-36 0 16,36 17-16,-18 19 15,35-1-15,1 18 16,17-18-16,17 36 15,1-54-15,17 19 16,0-19 0,36-17-16,-36 0 15,1-17-15,-19 17 16,19-36 0</inkml:trace>
  <inkml:trace contextRef="#ctx0" brushRef="#br1" timeOffset="492015.7663">23971 17709 0,'18'0'15,"0"-17"1,17 17-16,0-18 16,0 18-1,-17 0-15,0-17 16</inkml:trace>
  <inkml:trace contextRef="#ctx0" brushRef="#br1" timeOffset="492349.798">24218 17463 0,'35'0'15,"-17"0"1,35 17 0,-35-17-16,52 0 0,-52 18 15,0-18-15,-1 35 16,-17 18 0,-17-18-16,-1-17 0,0 17 15,1-17-15,17 17 16,-18 0-16,18-17 15,0 17-15,0-17 16,18-18-16,-1 18 16,1-18-16,0 0 15,-1 0-15,-34 0 16,17-18-16</inkml:trace>
  <inkml:trace contextRef="#ctx0" brushRef="#br1" timeOffset="492505.5272">24271 17709 0,'53'-17'15,"-35"17"-15,52 0 16,18 0 0,-70-18-16,17 18 0</inkml:trace>
  <inkml:trace contextRef="#ctx0" brushRef="#br1" timeOffset="493521.0686">23689 18362 0,'-18'0'16,"1"18"-1,-1-18 48,0 17-48,1-17 17,17 18-17,17-18 1,1 0 0,0 0-1,17 0-15,-17 0 0,52 0 16,-17-18-16,53 18 15,-18-17 1,89-1-16,-89 0 16,106 1-16,-88 17 15,52-18 1,-87 1-16,-1 17 16,-34 0-16,-36-18 15,-18 36-15,-52-18 16</inkml:trace>
  <inkml:trace contextRef="#ctx0" brushRef="#br1" timeOffset="497566.9624">25576 17392 0,'-17'0'0,"17"18"47,17-36-16,1-17-15,0 17-16,-1-17 15,1 17-15,0 0 16,-1-17-16,1 35 16,0-17-16,-1 17 15,1 0-15,-1 35 16,-17-18-1,18 1-15,-18 17 16,18-17-16,-18 17 16,0-17-16,0 0 15,0-1-15,0-34 16,17 17 0,1-36-1,17 1 1,-17 17-16,0-17 0,-1 17 15,-34 36 17,-1 0-32</inkml:trace>
  <inkml:trace contextRef="#ctx0" brushRef="#br1" timeOffset="497913.7256">25647 17639 0,'0'0'0,"0"-18"31,0 1-15,18-1-16,-1-17 16,-17 17-16,36 0 15,-19 1-15,18-1 16,-17 18-1,0 35-15,-1 1 16,-17-19-16,18 1 16,0 0-1,17-1-15,-17-17 16,17-17 0,-18-1-16,1-17 15,0 17-15,-1-17 0,-17 17 16,0 1-16,-17 17 15</inkml:trace>
  <inkml:trace contextRef="#ctx0" brushRef="#br1" timeOffset="501487.1179">27499 16810 0,'18'0'16,"-18"18"15,-18 17-15,18-18-16,0 1 15,0 35-15,0-35 16,18 17-16,-18-17 16,0 17-16,17 0 15,-17-17-15,18 17 16,-18-17 0,-18-18-16</inkml:trace>
  <inkml:trace contextRef="#ctx0" brushRef="#br1" timeOffset="501853.948">26529 17427 0,'-18'0'16,"71"0"-1,-35 0-15,88 0 16,-53 18-16,17-18 16,1 0-16,105 0 15,-88 0-15,142-35 16,-125 35-16,1-18 15,18 18-15,70 0 16,-18-18-16,-105 18 16,35 0-16,-89 0 15,1 0-15,-53 0 16,-1 18 0</inkml:trace>
  <inkml:trace contextRef="#ctx0" brushRef="#br1" timeOffset="502248.7823">26935 17762 0,'0'18'15,"-18"0"1,18-1-16,0 54 15,0-54-15,0 54 16,-18-18-16,18 0 16,0-18-16,0 18 15,0-18-15,-17-17 16,17 0 0,0-36-16,17 18 15</inkml:trace>
  <inkml:trace contextRef="#ctx0" brushRef="#br1" timeOffset="502460.2728">27146 17956 0,'53'0'16,"-35"18"-16,35-18 15,-18 0-15,0 0 16,1 0 0,-19 0-16,1 0 0,-18-18 15,-18 18-15</inkml:trace>
  <inkml:trace contextRef="#ctx0" brushRef="#br1" timeOffset="502638.9836">27287 17868 0,'0'53'15,"0"0"1,0-18-16,0 36 16,0-36-16,18 0 15,-18 1-15</inkml:trace>
  <inkml:trace contextRef="#ctx0" brushRef="#br1" timeOffset="505430.5533">27799 17868 0,'-18'0'16</inkml:trace>
  <inkml:trace contextRef="#ctx0" brushRef="#br1" timeOffset="505490.9282">27799 17868 0,'0'0'0,"-18"0"16</inkml:trace>
  <inkml:trace contextRef="#ctx0" brushRef="#br1" timeOffset="505879.615">27781 17833 0,'0'-18'31,"18"18"32,-18 18-48,0 0 17,0-1-32,0 1 15,0 35 1,0-36-16,0 36 15,0-17 1,0-19-16,18 1 0,-18 17 16,0-17-1,0-36 32</inkml:trace>
  <inkml:trace contextRef="#ctx0" brushRef="#br1" timeOffset="506292.0392">27746 17815 0,'0'-35'16,"0"17"-1,18 1-15,-1 17 16,1 0-16,0 0 16,-1 0-16,1 0 0,-1 17 15,1 19-15,0-19 16,-18 1-16,0 0 0,0 17 16,-18 0-1,0-17-15,1-18 16,-1 35-16,18-17 15,0-1-15,0 1 16,18 0-16,-1-1 0,36 1 16,-35 0-16,17-1 15,-35 1 1,-17 17-16,-1-35 16,-17 18-16,-1-18 15,1 0 1,18 0-16,-1 0 0,0 0 15,18-18 1</inkml:trace>
  <inkml:trace contextRef="#ctx0" brushRef="#br1" timeOffset="507442.7381">28099 17974 0,'0'18'15,"17"-1"1,-17 1 0,0 0-16,0 17 15,0-17-15,18-1 16,-18 1-16,0-1 15,0 1-15</inkml:trace>
  <inkml:trace contextRef="#ctx0" brushRef="#br1" timeOffset="507599.3899">28099 17851 0,'17'0'47,"-17"17"-31</inkml:trace>
  <inkml:trace contextRef="#ctx0" brushRef="#br1" timeOffset="508192.6158">28310 18009 0,'18'-17'16,"0"17"-1,-18-18-15,17 0 16,-34 18 0,-1 0-16,0 0 15,-17 18 1,18 0-16,-1-1 15,0 36-15,18-17 16,0-19-16,18 18 16,0-17-16,-1 0 0,18-18 15,-17-18 1,0-35 0,-18 36-16,0-19 15,0 19-15,0-1 16,0 0-16,0 36 15,0 35 1,17-18-16,-17 18 16,18 18-1,0-18-15,-18 17 16,0-52-16,0 17 0,0-17 16,-18-1-16,0 1 15,-17-18-15,17 0 0,1 0 16,-18 0-16,-18-18 15,35 1-15,-35-1 16,35 18-16,1 0 16,-1 0-16</inkml:trace>
  <inkml:trace contextRef="#ctx0" brushRef="#br1" timeOffset="509777.5344">28522 17974 0,'0'0'0,"0"18"16,0-1-1,0 1-15,0 17 16,0-17-16,0 17 16,0-17-16,0-1 15,-18 1-15,1-36 16,17 1 0,0-1-16,0-17 15,0 17-15,0 1 0,0-19 16,17 19-16,19-36 15,-1 35-15,0 0 16,-17 18 0,0 36-16,-18-19 15,0 36-15,0-17 16,-18 17 0,18-36-16,-18 1 0,18 17 15,0-17-15,0-1 16</inkml:trace>
  <inkml:trace contextRef="#ctx0" brushRef="#br1" timeOffset="510189.7706">28734 17974 0,'0'18'16,"0"17"0,0 18-1,0-35-15,17 34 16,1-34-16,17 0 15,-35-1-15,18-17 16,0 18-16,-1-36 16,-17 1-1,0-1-15,0 0 16,18 1-16,-18-1 0,0 1 0,0-1 16,0 0-16,0 1 0,18 17 15,-18-18-15,0 36 31,-18-18-15,0 17 0</inkml:trace>
  <inkml:trace contextRef="#ctx0" brushRef="#br1" timeOffset="510224.2167">28857 18062 0,'18'0'0</inkml:trace>
  <inkml:trace contextRef="#ctx0" brushRef="#br1" timeOffset="510462.993">28857 18062 0,'18'-17'16,"-18"34"15,0 1-31,0 17 16,0-17-16,0 17 15,0 0 1,0-17-16,18 0 0,-18-1 15,0 1-15,17-18 16,-17-18 0,18 1-1,-18-1-15</inkml:trace>
  <inkml:trace contextRef="#ctx0" brushRef="#br1" timeOffset="510946.4007">29016 18045 0,'0'53'16,"0"-18"-16,0 0 15,0-17-15,0-1 0,0 1 16,0 17-1,0-52 1,0-19 0,18-17-16,-1 36 15,1-36-15,-18 35 16,18 1 0,-18 34-16,0 19 15,0-19 1,0 1-16,0 17 0,-18 0 15,18-17 1,0-36 0,18-17-1,-18 17-15,17 1 0,1-1 16,17 1 0,0-1-16,-17 18 0,0 0 15,-1 0-15,1 18 16,-18 17-16,18-18 15,-18 36-15,0-35 16,0 0-16,-18-1 16</inkml:trace>
  <inkml:trace contextRef="#ctx0" brushRef="#br1" timeOffset="511907.8969">28240 17374 0,'18'0'46,"17"0"-30,0 0-16,0 0 0,18 0 16,0 18-16,106-18 15,-71-18-15,0 18 0,1 0 16,16 0-16,89-17 16,-105 17-16,-37 0 15,1 0-15,18 0 16,-89 0-1</inkml:trace>
  <inkml:trace contextRef="#ctx0" brushRef="#br1" timeOffset="512848.1719">29810 17445 0,'17'0'16,"-17"18"0,0-36 15,36 0-15,-19 18-16,1-35 15,17 0-15,0 17 16,1-17-16,-19 17 15,1 0-15,0 1 16,-18 34 0,0 19-1,0-1 1,0 0-16,0 1 0,0-1 0,17-17 16,1 17-16,0-18 0,-1-17 15,36 0 1,-35 0-16,-1-17 0,1-1 15,0-17-15,17 0 16,-35-1-16,18 19 0,-18-1 16,0 0-16,0 1 15,0-1-15,-18 36 16</inkml:trace>
  <inkml:trace contextRef="#ctx0" brushRef="#br1" timeOffset="513259.671">29845 17762 0,'0'-17'0,"35"-1"16,-17 0-16,0 1 15,17-1 1,-18 1-16,1 34 16,-18 18-1,18-17-15,-1 17 16,19-35-16,-19 18 15,19-18 1,-19 0-16,1 0 16,0-18-16,-1 1 0,1-36 15,-1 35-15,1-17 16,-18 17-16,18-17 16,-18 17-16,17 18 15</inkml:trace>
  <inkml:trace contextRef="#ctx0" brushRef="#br1" timeOffset="513783.2768">30974 17233 0,'-35'0'16,"-18"18"-16,35-1 15,-35 54-15,18 17 16,17 18-1,54 0 1,87 0 0,-70-89-16,53-34 15,-36-1-15,36-70 16,-53 35-16,0-53 16,-35 71-16,-36-53 15,-17 52-15,-54-17 16,37 36-16,-72 17 15</inkml:trace>
  <inkml:trace contextRef="#ctx0" brushRef="#br1" timeOffset="518553.4562">3651 16598 0,'-17'0'31,"17"18"-15,0-1-16,17 54 15,1-36-15,0 36 16,-1-18-16,1 35 16,-18-53-16,17 36 15,1-36 1,0 18-16,-1-18 15,1 1-15,0-19 16,-1-17-16</inkml:trace>
  <inkml:trace contextRef="#ctx0" brushRef="#br1" timeOffset="518937.5451">3404 17057 0,'-17'17'16,"-1"1"-16,36-36 15,17-17 1,-35 0-1,35-18-15,-17 18 16,17-53-16,-17 35 16,-1-36-1,-17 54-15,18-35 16,0 52-16,-1-17 16,1 35-1,0 17-15,-1 1 16,1 0-16,0-1 0,17 18 15,-18-17 1,1 0-16,17 17 16,-17-35-16</inkml:trace>
  <inkml:trace contextRef="#ctx0" brushRef="#br1" timeOffset="524115.1098">3528 15963 0,'0'-17'15,"0"-1"1,-18 18-16,1 0 16,-1 0-1,18 18-15,-18 17 16,18-18-16,18 19 15,-18-19-15,35 1 16,-17-18-16,35 0 16,-36-18-1,36-17-15,-53 17 16,18-17-16,-18 18 16,0-19-16,-18 19 15,-17-1 1,0 18-16,17 0 15,0 0-15,1 0 0,-1 35 16,18-17-16,0 17 16,0-17-16,18-18 15,-1 17-15,1-17 16,0 0-16,17 0 16,-17-17-16,-18-1 15,17-17 1,-34 17-16,-1-17 15,0 17-15,1 1 16,-1 17 0,-17 0-16,35 17 15,0 1 1,0 0-16,0-1 0,0 1 16,17 17-16,1-35 15,0 0 1,-1-17-1,-17-1-15,0 0 16,-17 18-16,-1-17 16,0 17-16,-17 0 15,18 17-15,34 19 16,-17-19 0,35 1-16</inkml:trace>
  <inkml:trace contextRef="#ctx0" brushRef="#br0" timeOffset="550930.872">7038 8678 0,'-18'0'0,"18"-17"31,18 17-15,35 0 0,17 17-1,-17-17-15,53 0 16,-53-17-16,35 17 15,-52 0-15,16 17 16,-34-17-16,-18 18 16</inkml:trace>
  <inkml:trace contextRef="#ctx0" brushRef="#br0" timeOffset="551664.5325">11836 8537 0,'-18'0'15,"36"0"1,52 0 0,-17 0-1,71-17 1,-71 17-16,-1 0 0,37 0 15,-54 0-15,-17 17 16</inkml:trace>
  <inkml:trace contextRef="#ctx0" brushRef="#br0" timeOffset="576062.473">19297 811 0,'0'0'0,"-18"-17"31,36 17 31,-18 17-62,18 1 16,-18 0 0,17-1-16,-17 1 15,0 0-15,18-1 0,-18 1 16,0 17-16,0 0 16,18 1-16,-18-19 15,0 19-15,0 17 16,0-18-16,0-18 15,0 54 1,0-36-16,17 1 0,-17-1 0,0 35 16,0-17-16,0 36 15,0-54 1,0 18-16,0 53 16,18-54-16,-18 54 15,17-53-15,-17 53 16,0-35-16,18 52 15,-18-70-15,0 88 16,18-70-16,-18 70 16,0-71-16,0 71 15,0-70-15,0 88 16,0-71-16,0 71 16,0-71-16,0 71 15,0-71-15,0 71 16,0-71-16,0 71 15,0-71 1,0 70-16,17-69 16,-17 69-1,0-69-15,0-1 0,0 71 16,0-89-16,18 18 16,-18 0-16,0 1 0,0-1 15,0 0-15,0 0 0,0 18 16,0 88-16,0-106 15,0 106 1,-18-88-16,18-18 0,0 18 0,0 0 16,-17 106-1,17-106-15,0-1 0,0 1 16,0 0-16,-18 88 16,18-88-16,0 0 0,0 0 15,0 17-15,0-17 16,0 88-16,0-88 15,0 0-15,0 88 16,0-89-16,0 1 0,18 88 16,-18-88-1,17-18-15,-17 1 0,0-1 16,18 0-16,0 88 16,-18-88-16,0 1 0,17-1 15,1 71-15,0-89 16,17 54-16,-35-89 15,17 18-15,1-18 16,-18-17-16,18-1 16,-18 1-16,17-18 0</inkml:trace>
  <inkml:trace contextRef="#ctx0" brushRef="#br3" timeOffset="608768.1738">7585 7285 0,'-18'0'110,"0"0"-95,1 0-15,-1 0 16,1 0-16,-19 0 0,-34 18 16,34-18-16,-52 0 15,35 0-15,-35 17 16,35-17-16,-35 0 15,53 18 1,-18-18-16,35 0 16,-17 17-16,17-17 15,1 0 1,-1 0 0,0 18-1,1-18-15,17 18 16,-18-1-1,18 1-15,0 0 16,0-1-16,0 36 16,18-18-16,-18 54 15,17-36-15,1 52 16,-18-34-16,18 0 16,-18-1-16,17 1 0,-17 87 15,0-87-15,0-18 16,0 70-1,0-70-15,0 0 0,0-18 16,0 18-16,0-35 0,0 17 16,0 1-16,18-19 15,0-17 17,-1 0-32,1 0 15,-1 0-15,19 0 16,-1 0-16,18 0 15,17 0 1,-34 18-16,-1-18 16,53 0-16,0 0 15,-35 0-15,-17 0 16,17 0-16,17 0 16,-35 0-16,1 0 0,-1 0 15,-17 0-15,17 0 16,-18 0-16,1 0 15,0-18-15,-1 18 16,-17-17-16,0-1 31,-17 0-15,17-35 0,0 36-16,0-54 15,0 36-15,-18-36 16,18 18-16,0-35 15,0 35-15,-18-70 16,18 70-16,0-53 16,0 53-16,0-35 15,0 35-15,0-53 16,0 53-16,0 18 16,0 0-16,0-36 15,0 36-15,0 0 16,0 17-16,0 0 0,0-17 15,0 17 1,-17 18 0,-18 0-1,17 18-15,-35-18 16,18 18-16,-36-18 16,54 17-1,-19-17-15,1 18 16,17-18-16</inkml:trace>
  <inkml:trace contextRef="#ctx0" brushRef="#br3" timeOffset="610709.548">12171 6967 0,'-18'0'15,"1"0"32,-1 0-47,0 0 16,-35 0-1,18 0-15,0 18 0,0-18 16,-18 0-16,-36 0 16,37 0-16,-1 0 15,17 18-15,-34-18 16,34 17-16,19-17 0,-18 0 15,17 0 1,36 0 15,-18 18-31,0 0 32,0-1-32,-18 1 15,18 17-15,0 0 16,0 36-1,0-36-15,0 18 0,18 0 16,-18 18-16,17 70 16,-17-71-16,0 18 0,18-17 15,-18 53 1,17-1-16,-17-52 16,0-19-16,18 1 0,-18 36 15,0-54-15,0 0 16,0 18-16,0-35 15,0 17-15,18-35 16,-18 18-16,17-1 16,1-17-1,0 0 1,-1 0 0,19 0-1,-19 0-15,36-17 16,-18 17-16,36 0 15,-18 0-15,35 0 16,-35 0-16,53 0 16,-53 0-16,35 0 15,-35 0-15,0 0 16,-36 0-16,1-18 16,0 18-1,-18-18 16,0 1-15,-18 17-16,18-18 0,0-17 16,-18-1-1,18-34-15,0 35 16,0-18-16,-17-71 16,17 54-16,0-1 0,-18-88 15,18 89 1,0-18-16,0 17 0,0-88 15,0 89-15,0-18 16,-17-36-16,17 1 16,0 87-16,0 1 15,0 17-15,0-17 16,17 18-16,-17-1 16,-17 18 15,-1 0-31,-17 0 15,-18 35-15,17-17 16,-69 17-16,52-17 16,-36 17-1,54 0-15,0-17 16</inkml:trace>
  <inkml:trace contextRef="#ctx0" brushRef="#br3" timeOffset="660164.3249">21608 794 0,'-18'0'0,"18"-18"15,18 18 32,-18 35-31,17-17-1,1 0-15,0-1 16,-1 19-16,1-1 0,52 35 16,-34-34-16,-1 17 0,0-18 15,1 0-15,34 36 16,-35-36-16,-17 0 16,35 18-16,-35-35 15,-1-1-15,1 1 16,-36-36-1,-17 1-15</inkml:trace>
  <inkml:trace contextRef="#ctx0" brushRef="#br3" timeOffset="660447.5316">21996 829 0,'-18'35'16,"0"-17"0,-17 53-16,18-36 15,-36 53-15,17-53 16,-17 53-16,36-52 15,-1-19-15,18 19 0,-18-19 16,18 19-16,-17-19 16,17 1-1</inkml:trace>
  <inkml:trace contextRef="#ctx0" brushRef="#br3" timeOffset="661038.8344">22348 1217 0,'-17'0'32,"-1"35"-32,18-17 15,-17 17-15,17 1 16,17-1-16,1-18 15,-1 19 1,19-36-16,-19 0 0,1 0 16,0-18-16,17 0 15,-35-17-15,18-18 16,-36 36-16,18-19 16,-35 19-16,17 17 0,-35-18 15,18 0-15,-18 36 16,35-18-1,18 18-15</inkml:trace>
  <inkml:trace contextRef="#ctx0" brushRef="#br3" timeOffset="661522.1087">22807 1023 0,'18'0'32,"-1"0"-32,19 0 15,-19 0-15,19 0 0,16 0 16,-16 0-16,-1 0 16,0 0-1,-35 18 1,-17-18-1</inkml:trace>
  <inkml:trace contextRef="#ctx0" brushRef="#br3" timeOffset="661689.548">22842 1199 0,'53'18'15,"0"-18"1,-18 0-16,18 0 15,-35-18-15,0 18 16,-1 0-16,19 0 16</inkml:trace>
  <inkml:trace contextRef="#ctx0" brushRef="#br3" timeOffset="662145.0148">23460 811 0,'0'-17'15,"0"34"16,-18 1-15,18 0-16,-18 35 16,18-18-16,0 0 0,0 0 15,0 1-15,0 17 16,0 0-16,0-18 0,0 18 16,18-18-16,-18 0 0,18 1 15,-18-1 1</inkml:trace>
  <inkml:trace contextRef="#ctx0" brushRef="#br3" timeOffset="663479.285">24359 1270 0,'18'18'15,"-18"-1"-15,0 1 16,0 35-16,0-36 16,0 19-16,-35-1 15,17 0-15,-35 1 16,35-19-16,1 1 16</inkml:trace>
  <inkml:trace contextRef="#ctx0" brushRef="#br3" timeOffset="664262.5843">26035 953 0,'-18'0'16,"18"17"-16,36 1 15,-19-1-15,19 1 16,16 35-16,1-35 16,18 17-1,-53-17-15,17 17 0,18-18 16,-36 1-16,1 0 16,0-1-16</inkml:trace>
  <inkml:trace contextRef="#ctx0" brushRef="#br3" timeOffset="664484.974">26370 935 0,'-17'35'0,"-19"0"16,19-17-16,-19 53 16,19-36-16,-36 35 15,35-52-15,0 35 16,18-35-16,0-1 16</inkml:trace>
  <inkml:trace contextRef="#ctx0" brushRef="#br3" timeOffset="664908.8996">27076 900 0,'0'-18'16,"-18"18"-16,0 0 15,-17 0-15,-18 18 16,0 17-16,36-17 16,-19 52-16,36-52 15,0 35-15,18-18 16,53 0-16,-36-17 16,53-1-1,-35-17-15,18-17 16,-54 17-16,1-18 15,-18 1-15</inkml:trace>
  <inkml:trace contextRef="#ctx0" brushRef="#br3" timeOffset="665064.064">26899 1076 0,'0'0'0,"18"0"0,35 0 16,-18 0-16,53 0 15,-52 0-15,-1 0 16,18 0-16,-36 0 16,1 0-16</inkml:trace>
  <inkml:trace contextRef="#ctx0" brushRef="#br3" timeOffset="665386.5989">27464 617 0,'17'0'15,"-17"18"-15,36 17 16,-36 1-16,35 34 15,-17-35 1,-1 36-16,-17-36 16,0 53-16,0-52 15,0 17-15,0-18 16,0 0 0,0-17-16,18-1 15</inkml:trace>
  <inkml:trace contextRef="#ctx0" brushRef="#br3" timeOffset="665653.624">27693 600 0,'18'53'0,"-18"-18"16,17 53-16,-17-35 15,36 53-15,-36-53 16,17 0-16,1 35 16,17 0-1,-35-70-15,18-1 0,-1 1 16,-17 0-16</inkml:trace>
  <inkml:trace contextRef="#ctx0" brushRef="#br3" timeOffset="666116.1348">27446 476 0,'35'-17'15,"18"17"1,-35 0-16,35 0 16,-18 0-16,71 53 15,-53-36-15,53 36 16,-71-18-16,0 18 15,-17-17-15,-36 16 16,-17-34-16,-18 17 16,18-17-16,-53 0 15,70-1-15,-35-17 16,35 18-16,18 0 16,18-1-16,53 19 15,-36-19-15,35 36 16,-34-18-1,17 1-15,17 17 16,-35-36-16,36 36 16,-53-35-16,-1-18 15,1 17-15,-18 1 16,18-18-16,-36 0 16</inkml:trace>
  <inkml:trace contextRef="#ctx0" brushRef="#br3" timeOffset="667761.9889">28205 247 0,'17'18'16,"-17"35"0,0-36-16,0 36 15,18-35-15,-18 17 16,0-17-16,0-1 15,-18-17 1,1-35 0,17 17-16,0 1 0,0-19 15,17-34 1,1 35-16,-18-1 0,35 19 16,0-36-16,-17 17 15,0 19-15,-1 34 16,1 1-1,-18 0-15,0 17 0,18 0 16,-18 36-16,0-36 16,0-17-16,0 35 15,0-18-15,0-17 0,0-1 16,0 1 0,17-18-1,1-18-15,-18 1 16</inkml:trace>
  <inkml:trace contextRef="#ctx0" brushRef="#br3" timeOffset="668139.1756">28575 406 0,'18'17'32,"-18"19"-17,17-19-15,19 19 16,-19-19-16,18 18 16,-17-35-16,0 18 15</inkml:trace>
  <inkml:trace contextRef="#ctx0" brushRef="#br3" timeOffset="668330.1022">28698 388 0,'-52'35'16,"16"18"-1,-34 0 1,70-18 0,0-17-16,0 0 0,17-18 15</inkml:trace>
  <inkml:trace contextRef="#ctx0" brushRef="#br3" timeOffset="668707.9144">28998 406 0,'18'0'15,"0"-18"1,-1 18-16,36 0 15,-18 0-15,-17 0 0,35-18 16,-18 18 0</inkml:trace>
  <inkml:trace contextRef="#ctx0" brushRef="#br3" timeOffset="668919.4782">29122 229 0,'0'36'16,"0"34"0,17-52-16,1 52 15,-18-34-15,18-19 16,-18 19-16,17-19 0,-17 1 15,0-1-15</inkml:trace>
  <inkml:trace contextRef="#ctx0" brushRef="#br3" timeOffset="669218.3898">29475 229 0,'17'36'15,"-17"-19"-15,0 19 0,18 34 16,-18-35-16,35 36 16,-35-53-16,18 34 15,-18-34-15,0 0 16</inkml:trace>
  <inkml:trace contextRef="#ctx0" brushRef="#br3" timeOffset="671943.6204">22102 2558 0,'0'-18'0,"0"36"31,17 52-15,1-35 0,-18 1-16,17-1 0,-17 0 15,18-17-15,0 17 16,17 1-16,0-19 0,1-17 15,-19 0-15,18-17 16,-17-1-16,0 0 16,-1-52-16,-17 34 15,0-17-15,0 18 16,0 18-16,0-19 0,0 19 16,0 34-1,0 19-15,0-1 16,18 18-16,-18-18 15,18 53-15,-18-35 16,17 0-16,-17 0 0,0-18 16,0 18-16,0-18 0,-17 1 15,17-1-15,-18-17 16,0 17-16,1-17 16,-1-1-16,0-17 0,1 0 15,-1 0-15,-17-35 16,17 17-16,1 1 15,-1-1-15,0 0 0,1-17 16,-19 17-16,19 1 0,-1-18 16,1 35-1</inkml:trace>
  <inkml:trace contextRef="#ctx0" brushRef="#br3" timeOffset="672393.4948">22154 2293 0,'0'-18'15,"0"1"1,0-1-16,18-17 16,0 0-16,17 17 15,0-35 1,-17 18-16,17-36 15,-35 54-15,18-19 16,-1 36-16,-17 18 16,18 35-1,0-18 1,-1 18-16,1 0 16,0-18-16,-1-17 15,1 0-15,0 17 16,-1-35-16</inkml:trace>
  <inkml:trace contextRef="#ctx0" brushRef="#br3" timeOffset="672628.4835">22772 2364 0,'0'17'16,"17"-17"-16,19 0 15,-19 0-15,19 18 0,52-18 16,-53 0-16,0 0 16,-17 18-16,-36-18 15</inkml:trace>
  <inkml:trace contextRef="#ctx0" brushRef="#br3" timeOffset="672776.1579">22807 2611 0,'71'17'16,"-18"-17"-16,-18 0 0,18-17 15,-18 17 1,-35 17-1</inkml:trace>
  <inkml:trace contextRef="#ctx0" brushRef="#br3" timeOffset="673978.0532">24553 2275 0,'-17'0'15,"-19"-17"1,19 17-16,-1 0 0,-35 17 15,-17 19 1,17-19-16,0 1 16,18 17-16,-1 1 15,-17 34-15,36-35 0,17 1 16,0-1-16,35 18 16,-17-36-16,17 1 0,-17-18 15,17 18-15,35-18 16,-52-18-16,0 18 15,-1-18-15,1 1 0,-18-1 16,0 1-16,-18-19 0,1 19 16,-19-19-1,1 19-15,0-1 16,17 18-16</inkml:trace>
  <inkml:trace contextRef="#ctx0" brushRef="#br3" timeOffset="674358.3678">25118 1905 0,'-18'0'16,"1"0"-16,-1 18 15,-17 35-15,35-18 16,-18 18-16,18 0 0,-18 17 15,18 54-15,0-71 16,0 17-16,18-17 16,0 0-16,17 35 15,-17-53-15,-1 1 0,1-19 16,-1 1-16,19-18 16</inkml:trace>
  <inkml:trace contextRef="#ctx0" brushRef="#br3" timeOffset="674884.7089">25541 2240 0,'-35'18'15,"0"17"1,17 18-16,0-18 0,18 53 16,0 1-1,18-36-15,52 35 16,-34-71-1,17 1-15,0-18 16,17-18 0,-35 1-16,18-19 0,-17 1 15,-1-35-15,-35 34 16,0-34 0,-18 35-16,-35-36 15,18 36-15,-71-18 16,53 53-16,-35 0 15,35 0-15,18 17 16,17 19-16,1-19 0,17 19 16,17 34-16,54-17 15,-36-18-15,18-35 16,-18 18-16,54 0 16,-37-18-16,-34 0 15,17-18-15,-35 0 0,18 18 16</inkml:trace>
  <inkml:trace contextRef="#ctx0" brushRef="#br3" timeOffset="675152.1889">25929 2028 0,'18'-17'0,"-1"17"16,19 0-16,34 0 16,-34-18-16,-1 18 15,0-17-15,-17 17 16</inkml:trace>
  <inkml:trace contextRef="#ctx0" brushRef="#br3" timeOffset="675330.874">26053 2099 0,'35'35'16,"18"18"-16,-36-17 15,1-1-15,17 18 16,-35-36-16,0 19 16,0-1-1,0-17-15</inkml:trace>
  <inkml:trace contextRef="#ctx0" brushRef="#br3" timeOffset="675697.029">26388 2364 0,'17'17'0,"19"1"15,-1 0-15,36 17 16,-19-18-16,-16 1 0,34 17 15,-34-17 1,-19 0-16,18-1 0</inkml:trace>
  <inkml:trace contextRef="#ctx0" brushRef="#br3" timeOffset="675886.2648">26688 2258 0,'-36'35'15,"-17"18"-15,36-18 0,-18 1 16,17 16-16,-17-16 0,17 34 16,18-52-1,0 17-15,0-17 16</inkml:trace>
  <inkml:trace contextRef="#ctx0" brushRef="#br3" timeOffset="676426.2036">26882 1870 0,'0'-18'32,"17"18"-17,-17 18-15,36-1 16,-19 1-16,19 17 15,-19-17-15,36 35 16,-35-18-16,17 36 16,0-18-16,1 35 15,-19-53-15,1 53 16,-1-35-16,-17-18 16,0 1-16,0-1 15,0 0-15,-17 18 16,-1 0-1,1-35-15,17 17 16,-18-17-16,18-1 0</inkml:trace>
  <inkml:trace contextRef="#ctx0" brushRef="#br3" timeOffset="679163.0996">21766 5415 0,'0'-35'16,"-17"0"-1,-19 17 1,-16 18-1,-37 18 1,1 52-16,53-35 0,-53 71 16,35 35-1,53-88-15,0 71 16,17-71-16,19 0 16,52 17-16,-18-35 15,54 1 1,-54-36-16,-17 0 0,18 0 15,-18-18-15,35-35 16,-70 18-16,17-18 16,-17 0-16,-18-18 15,-18 19-15,-17-37 16,-1 54-16,-34-35 16,17 34-16,-53-17 15,36 36-15,-36 17 16,53 0-16,-35 17 15,70 1-15,0 17 16,18 18 0,18-18-16,0 1 0,17-19 15,71 19-15,-53-19 16,0 1-16,-1-18 0,-16 0 16,34 18-1,-52-18-15,0 0 0,-18 17 16,-36-17-1</inkml:trace>
  <inkml:trace contextRef="#ctx0" brushRef="#br3" timeOffset="679633.6492">22666 5468 0,'-18'0'0,"36"0"15,17 0 1,1 18-16,-19-18 16,71 0-16,-52 17 15</inkml:trace>
  <inkml:trace contextRef="#ctx0" brushRef="#br3" timeOffset="679774.6893">22648 5697 0,'36'18'16,"-19"-18"-16,19 0 0,-1-18 15,0 18-15,0-17 0,1-1 16</inkml:trace>
  <inkml:trace contextRef="#ctx0" brushRef="#br3" timeOffset="680386.557">23513 4233 0,'35'0'16,"-17"0"-16,17-17 15,-18 17 1,1 0-16,17-18 0,-17 18 16,0 0-1,-36 0 1</inkml:trace>
  <inkml:trace contextRef="#ctx0" brushRef="#br3" timeOffset="681386.9144">23495 4180 0,'-18'18'15,"18"0"-15,0 17 16,18-17 0,0 35-16,-1-18 15,1 18-15,0-18 16,17 36-16,-18-36 16,1 53-1,-18-53-15,0 71 16,0-35-16,0 52 15,0 1 1,0-1-16,18 1 16,-18-71-16,17 52 15,-17 19 1,0-18 0,0-18-16,0-35 0,0 53 15,-17-1 1,-1 1-1,18-53-15,-18 71 16,1 17-16,17-71 16,-18 1-16,1 88 15,17-89-15,-18 18 16,18-17-16,-18 88 0,18-1 16,-17 1-1,17-88-15,0 87 16,0-69-16,0-19 15,0 18-15,-18 71 16,18-88-16,0 70 16,0-88-16,18 70 15,-18-70-15,17 53 16,1-53-16,-18 35 16,0-35-16,18-18 15,-18 18-15,0-18 0,0 36 16,-18-36-1,18 18-15,0-17 16,0-19-16,-18 18 16,18-17-16,0 0 15,0-1 1,0 1 0,0 0-1,0-1 48,18-17-48,0 0 63,-1 0-46,1 0-32,-1 0 15,36 0-15,-17 0 16,34 18 0,-34-18-16,-1 18 15,-18-18-15,19 0 16</inkml:trace>
  <inkml:trace contextRef="#ctx0" brushRef="#br3" timeOffset="683271.9486">24359 4286 0,'0'-17'16,"0"-1"-16,0 0 16,-17 18-1,-1 0-15,-17 18 16,17 17-16,-35 53 16,18-52-16,17 17 15,1 52 1,17-69-16,17-1 0,36 36 15,-18-36-15,-17-17 16,70 17-16,-52-18 16,52-34-16,-53 17 15,53-53 1,-70 35-16,17-52 16,-17 34-16,-36-34 15,18 35-15,-53-54 16,18 36-16,-71-17 15,53 52-15,-53 1 16,53 17-16,-17 70 16,52-35-16,1 36 15,52-36-15,18 36 16,0-36-16,35 0 16,-53-17-16,53 0 15,-70-18-15,17 0 16</inkml:trace>
  <inkml:trace contextRef="#ctx0" brushRef="#br3" timeOffset="683615.8999">24906 4657 0,'-35'17'15,"17"-17"-15,1 36 16,17-19-16,0 19 0,35-1 16,-18-18-16,19 19 15,-1-36 1,53-18-1,-70 0-15,0-17 16,-1 0-16,-34 0 16,-19-1-1,1 19-15,-36 17 16,36 0-16,-35 17 16,52 1-16,-17-18 15</inkml:trace>
  <inkml:trace contextRef="#ctx0" brushRef="#br3" timeOffset="684461.6119">24430 5380 0,'-18'-35'15,"-17"17"1,17 18-16,-17 0 15,0 0-15,-18 35 16,35-17-16,1 17 0,-19 36 16,36-36-16,0 53 15,18-53-15,0 1 16,17-19-16,0 1 0,53 0 16,-35-18-1,35 0-15,-52-18 16,52-35-16,-70 18 15,17-36-15,-35 36 16,-18-36 0,1 36-16,-54-18 15,36 18-15,-18 17 0,-35 1 16,35 17-16,17 0 16,1 0-16,0 17 0,17 1 15,-17 35-15,35-18 16,0-17-16,18 17 15,34 18-15,1-35 16,36 17-16,-54-17 16,0-18-16,53 17 15,-70-17-15,17 0 16</inkml:trace>
  <inkml:trace contextRef="#ctx0" brushRef="#br3" timeOffset="684611.5854">24783 5574 0,'17'35'16,"-17"18"-1,18-18-15,-18-17 16,0 35 0,0-35-16</inkml:trace>
  <inkml:trace contextRef="#ctx0" brushRef="#br3" timeOffset="685352.233">24342 6279 0,'0'-17'0,"0"-18"16,0 17-16,0-17 15,-18 17-15,0 0 16,1 18 0,-1 0-16,0 0 0,-17 36 15,0 17 1,17-1-16,18-16 16,0-1-16,0 18 0,18-18 15,0 0-15,-1 1 0,18-19 16,1 1-16,52 0 15,-35-18-15,-18 0 0,18-18 16,18-17-16,-36 17 16,-17-17-16,-18-53 15,-36 17 1,-34 1 0,-36 17-16,53 35 15,-53 0-15,36 36 16,34 17-1,36 1-15,36 34 16,-1-35-16,0 1 16,0-19-16,18 1 0,-17 0 15,52-1-15,-53 1 16,0-18-16,-17 0 16</inkml:trace>
  <inkml:trace contextRef="#ctx0" brushRef="#br3" timeOffset="685629.2581">24906 6403 0,'35'0'15,"-17"18"1,-53-1-1,17 18-15,-52 1 16,17 17-16,35-53 16,18 53-1,18-53-15,35 35 16,-18-35-16,35 0 16,-52 0-16,35 0 15</inkml:trace>
  <inkml:trace contextRef="#ctx0" brushRef="#br3" timeOffset="685841.0453">24642 7038 0,'0'18'16,"17"-1"-1,-17 1-15,0-1 16</inkml:trace>
  <inkml:trace contextRef="#ctx0" brushRef="#br3" timeOffset="685963.1968">24642 7408 0,'17'18'16,"1"-18"-1,-1 18-15</inkml:trace>
  <inkml:trace contextRef="#ctx0" brushRef="#br3" timeOffset="686096.7582">24642 7585 0,'17'17'0,"1"1"15,-1 0 1</inkml:trace>
  <inkml:trace contextRef="#ctx0" brushRef="#br3" timeOffset="686219.1928">24659 7938 0</inkml:trace>
  <inkml:trace contextRef="#ctx0" brushRef="#br3" timeOffset="686368.9732">24659 8220 0,'0'17'0,"18"-17"16,-1 0 0,1 0-16</inkml:trace>
  <inkml:trace contextRef="#ctx0" brushRef="#br3" timeOffset="687185.7515">24518 8837 0,'0'-35'16,"-18"0"0,1 17-1,-1 18-15,1 0 0,-19 18 16,1 17-16,-18 35 15,35-17-15,-17 53 16,35-71-16,18 54 16,17-36-16,36-1 15,-18-52 1,52 18-16,-52-36 16,35-17-16,-35 0 15,-17-36-15,-19 36 16,-17-36-16,-17 36 15,-54-35 1,36 34-16,-71-17 16,53 36-16,0-1 0,-35 18 15,35 0-15,18 53 16,17-35-16,36 52 16,-1-34-1,19-1-15,-1-18 0,71 36 16,-53-35-16,53 0 15,-71-18-15,35 17 16,-52-34-16</inkml:trace>
  <inkml:trace contextRef="#ctx0" brushRef="#br3" timeOffset="688766.0344">24994 9066 0,'18'0'31,"-18"36"-15,0 17-1,0-18-15,0 0 0,-18 36 16,18-36 0,0-17-16,-17-18 15,17-36 1,0 1-16,0-35 16,0 34-16,17-34 15,-17 34-15,36 1 16,-19 35-16,1-18 15,0 36-15,-1 17 16,-17-17 0,0 17-16,0 36 15,0-36-15,0 0 0,0 18 16,18-35-16,-18 0 16,17-1-1,1 1 1,0-18-16</inkml:trace>
  <inkml:trace contextRef="#ctx0" brushRef="#br3" timeOffset="688943.671">25188 9243 0,'18'0'0,"0"0"15,-1 17-15,19 1 16,-1 17-16,0 1 0,-17-19 15,17 1-15,18 35 16,-35-36-16,-1 1 16,1-18-16</inkml:trace>
  <inkml:trace contextRef="#ctx0" brushRef="#br3" timeOffset="689101.1605">25418 9313 0,'-53'53'16,"35"-17"-16,0-1 0,1 18 15,17-36 1,17-17 0</inkml:trace>
  <inkml:trace contextRef="#ctx0" brushRef="#br3" timeOffset="689793.0227">24765 6385 0,'18'0'31,"-1"0"-15,1 0-1</inkml:trace>
  <inkml:trace contextRef="#ctx0" brushRef="#br3" timeOffset="691325.4018">25277 4198 0,'17'0'0,"1"0"15,-1-18 1,19 18-1,-19 0-15,1-17 16,0 17-16,-1 0 16,1 0-16,17 0 0,-17 0 15,-1 0-15,1 0 16,0 0 0,-18 17-16,17 1 15,1-18-15,0 35 16,-1-17-16,1 35 15,-18-18-15,18 36 16,-18-36-16,17 36 16,-17-36-16,0 53 15,0-35-15,0 53 16,0-53-16,18 53 16,-18-54-16,0 72 15,0-71 1,18 70-16,-18-70 15,17 88-15,-17-88 16,0 88-16,18-70 16,-1 70-16,-17-70 15,18-1-15,-18 1 0,0-1 16,0 89 0,0-71-16,-18 71 15,18-71-15,0 0 16,-17-17-16,17 17 0,-18 71 15,18-89-15,0 72 16,-17-54-16,17 53 16,-18-71-16,18 89 15,0-88-15,0 70 16,0-88-16,0 17 16,0 1-16,0-1 0,0-17 15,18 71 1,-18-54-16,17-17 0,-17 0 15,18 53 1,-18-53-16,17 0 0,1 0 0,0 0 16,-18-18-16,17 18 0,1 17 15,0-34 1,-18-19-16,17 36 16,1-35-16,-18 0 0,0-1 15,0 1-15,0-1 16,0 1 15,-18-18-31,18 18 16,0-1-1,0 1 1,18 0-16,-18-1 16,0 1-16,18 0 15,-18-1 1,17 1-16,-17-1 15,18 1-15,-18 0 16,0-1-16,17 1 16,-34-36 46,-1 18-46,1 0-16,-36 0 15,35 0-15,-35 0 16,35 0 0,1 0-16,-1 0 15</inkml:trace>
  <inkml:trace contextRef="#ctx0" brushRef="#br3" timeOffset="693798.037">26035 4145 0,'35'0'31,"18"0"-15,-18 0 0,1 0-16,17 0 15,-36 18-15,19-1 16,-19 1-16,-17 0 16,0-1-16,0 1 15,-17 0-15,-19-1 16,19 1-16,-1 0 15,-17 17-15,17-18 16,18 19-16,0 17 16,0-36-16,18 19 0,-1-19 15,19 18 1,-1 1-16,-17-19 16,-1-17-16,-17 18 15,0 0-15,0-1 16,-17 1-16,17 17 15,0 1 1,0-19-16,0 18 16,17 18-1,-17-35-15,18 0 16,-18-1-16,-18-17 16,-17 0-1,-18 0 1,18 0-16,-18 18 15,35-18-15,18 18 16</inkml:trace>
  <inkml:trace contextRef="#ctx0" brushRef="#br3" timeOffset="694716.99">26652 4198 0,'0'0'0,"0"18"16,18 35-1,-18-18-15,18 53 16,-1-35-16,1 35 16,-18-53-16,18 1 15,-1 17-15,-17-36 16,0 1-16,0-36 15,0-17 1,0 17-16,18-35 16,-1 36-16,36 17 15,-17 0 1,34 35-16,-52 0 16,35 36-16,-36-36 15,-17 36-15,0-36 16,-35 0-16,0-35 15,17 18 1,-17-18-16,0 0 0,-36-18 16,53 1-16,-17-1 15,18 0-15</inkml:trace>
  <inkml:trace contextRef="#ctx0" brushRef="#br3" timeOffset="697436.1613">25894 5362 0,'0'-17'15,"0"-1"17,18 18-17,-1 0 16,1 0-15,17 0-16,0 0 16,1 0-16,17 18 15,-36-18-15,18 17 16,-17 1-16,0 17 16,-18-17-16,0 35 15,0-36-15,0 54 16,-18-53-16,0 52 15,18-35-15,-17 54 16,-1-54 0,18 53-16,-17-53 15,34 54-15,-17-37 16,18 19-16,-18-36 16,35 53-1,-35-52-15,35 17 16,-17-18-16,17 18 15,-17-18-15,17 18 16,-17-35-16,17 35 16,-17-36-16,17 19 15,-17-36-15,-1 17 16,-17-34 31,-17-1-32,-1 18 1,0 0 0,1 18 15,17-1-15,-18-17 15,18 18-16,-17-1 1,17 1 0,0 0-1,0-1-15,0 1 32,0 0-32,0-1 15,17-17-15,-17 18 16,0 0-16,0-1 15,0 1-15,0 17 16,0 0 0,0-17-1,0 0-15,-17-1 0,17 19 16,0-19-16,17 36 16,-17-35-16,18 35 15,-18-36 1,0 19-16,0-19 15,0 1-15,0 17 16,0-17-16,0 17 16,0-17-16,0 35 15,0-36-15,-18 36 16,18-35-16,0 17 16,0-17-16,0-1 0,-17 36 15,17-35-15,0 35 16,0-36-16,0 54 15,0-53-15,0 70 16,0-53 0,17 36-16,-17-36 15,0 53-15,18-53 16,-18 54-16,0-54 16,17 53-1,-17-35-15,0 35 16,0-52-16,0 52 15,0-53-15,18 36 16,-18-36-16,0 0 16,0 0-16,0-17 0,18 17 15,-18 1-15,17 16 16,-17-16-16,0-19 16,0 19-16,18-19 0,-18 19 0,0 17 15,0-18-15,18 0 16,-18-17-16,0 17 15,0-17-15,0-1 32,-18-17-32,0 0 15,18 18 1,-17-18-16,-1 0 16,-17 0-1,17 0-15,-17 0 16,-18 0-1,35 0-15,-17 18 16,17-1-16,1-17 16</inkml:trace>
  <inkml:trace contextRef="#ctx0" brushRef="#br3" timeOffset="699359.9933">26793 6562 0,'-17'0'16,"17"35"-16,-18 36 15,18-36 1,0 18-16,0-18 0,0 0 16,0 1-16,18-1 0,-18-18 15,17 1-15,1 0 0,0-18 16,-1 0-1,1-18-15,0 18 16,-1-35-16,1 0 16,-18 17-16,18 18 0,-18-18 15,17 18-15,1 36 16,17-19-16,0 36 16,1-35-16,17 17 15,-18-35 1,35 0-16,-34-18 15,17-35-15,-36 36 16,1-54-16,-36 36 16,-17-53-1,0 53-15,-36-18 16,36 35-16,17 0 16,-17 18-16,17 0 0</inkml:trace>
  <inkml:trace contextRef="#ctx0" brushRef="#br3" timeOffset="713791.9113">27746 4657 0,'18'-18'16,"17"0"-1,0 18-15,36-17 16,35 17 0,-71 0-16,18-18 0,53 18 15,-53-18 1,-18 18-16,35-17 16,-52 17-16,0 0 0,-1 0 15,-34 0 1,-1 0-1,0 0-15,-17 0 16</inkml:trace>
  <inkml:trace contextRef="#ctx0" brushRef="#br3" timeOffset="714120.2764">28011 4322 0,'-18'0'15,"0"17"1,-17 1-16,-18 17 16,18 0-16,-53 18 15,52-35-15,1 17 0,-18 0 16,18-17-16,35 0 15,0-1 1,18 1-16,34 17 16,54 1-1,-53-19-15,53 19 0,-53-19 16,0 18 0,-36-17-16,-17 0 15</inkml:trace>
  <inkml:trace contextRef="#ctx0" brushRef="#br3" timeOffset="715150.1098">27869 6791 0,'0'18'172,"18"-18"-157,0 0-15,35 17 16,-18-17 0,18 0-16,0 0 0,17 0 0,71-17 15,-88 17 1,18 0-16,-18 0 0,0 0 0,17 0 16,-34 0-1,-19 0-15,-52-18 16</inkml:trace>
  <inkml:trace contextRef="#ctx0" brushRef="#br3" timeOffset="715509.5164">28081 6615 0,'-18'0'32,"1"17"-17,-18-17-15,-18 18 16,17 0-16,-52 17 15,35-18-15,-17 19 16,52-19-16,0 19 16,36-1-16,35 35 15,0-34-15,53 17 16,-53-18-16,52 0 16,-52-17-16,-17-1 15,17 19 1</inkml:trace>
  <inkml:trace contextRef="#ctx0" brushRef="#br3" timeOffset="755601.4776">21149 8961 0,'0'-18'16,"0"0"0,0 36 31,0 17-32,0 0-15,0 1 0,0 17 16,0-36-16,18 19 15,-18-1-15,17-17 16,1 17-16,0 35 16,-18-34-16,17 34 15,1-52-15,17 17 16,53 36 0,-17-54-16,-1 1 15,1 17 1,-36-35-16,53 18 15,1 17 1,-1-35-16,-53 18 0,53-1 16,-35-17-16,18 18 15,-18-18-15,17 18 16,18-18-16,89 17 16,-89-17-16,18 18 0,0-18 15,0 0-15,105 18 16,-87-18-16,-18 0 15,17 17-15,-17-17 0,141 18 16,-141 0-16,17-18 16,124 17-16,-123-17 15,140 0-15,-123-17 16,106 17 0,-141 0-16,17 0 0,89 0 15,0-18 1,-124 18-16,0 18 0,71-18 15,-89 17-15,1-17 16,0 18-16,-1-18 0,1 0 16,-18 17-16,0 1 0,52 0 15,-34 17 1,-36 0-16,-17 1 16,-1-19-16,1 54 15,0-36-15,-1 36 16,-17-54-16,0 18 15,18-17 1,-18-36 0,0-17-1,18 0-15,-18-36 16,17 1 0,1 35-16,0-36 15,-1 53-15,1 1 0,0-1 16,17 0-16,-18 1 0,1 17 15,53-18 1,-36 18-16,0 0 0,0 0 16,1 18-16,-1-18 0,53 17 15,-53 1-15,18-18 16,53 35-16,-53-17 16,0 0-16,18-1 0,-1 1 15,1 0-15,-1-18 0,89 17 16,-71-17-16,71 18 15,-71-1 1,-17-17-16,105 0 16,-105 0-16,17 0 0,88-35 15,-70 18 1,-18-1-16,89-35 16,-89 18-16,53-18 15,-53 18-15,36-54 16,-71 54-16,52-53 15,-52 35-15,18-71 16,-53 72-16,-1-72 16,-17 71-16,0-53 15,-17 71-15,-19-18 16,19 35-16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37:28.40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14164 4745 0,'0'0'0,"18"-18"15,17-17-15,0 0 0,18-18 16,71-53 0,-54 53-16,89-88 15,-71 88-15,89-88 16,-89 88-16,70-53 15,-69 53-15,16 0 16,-69 53-16,-19 18 16,-34 17-16,-36 71 15,0-35-15,-35 70 16,52-71-16,19 36 16,17-53-16,70 0 15,1-53 1,52 18-16,-34-36 15,69 0-15,-87-17 16,88 0-16,-89-1 16,36 19-16,-88-1 15</inkml:trace>
  <inkml:trace contextRef="#ctx0" brushRef="#br0" timeOffset="646.556">11324 2875 0,'18'0'15,"-1"0"-15,36 18 16,-17-18-16,52 0 16,-53-18-16,53 1 15,-52 17-15,-1-18 16</inkml:trace>
  <inkml:trace contextRef="#ctx0" brushRef="#br0" timeOffset="1240.1015">11324 2840 0,'18'35'16,"-18"18"-1,0-35-15,0 88 16,0-36-16,0 1 0,-18-1 15,18 107 1,0-89-16,0-18 0,0 19 16,0-1-16,-17 106 15,17-88-15,-18-18 0,18 18 16,0-1-16,-18 125 16,18-124-16,0 17 15,0-17-15,0 0 0,-17-18 16,17 106-1,-18-88-15,0-18 0,1 106 16,-1-123-16,18 17 0,-18 71 16,1-89-1,17 1-15,0 52 16,0-52-16,17 34 16,-17-52-16,0 36 15,0-54-15,0 35 16,0-34-16,-17 34 15,17-34-15,-18 34 16,18-35-16,0 18 16,0-35-16,35 0 15,-17-18-15,17 17 16,-17-17-16,35 18 16,-35-1-16,17 1 15,-18-18 1,19 18-16,-19-1 15,1 1-15,0-18 16,-1 0 0</inkml:trace>
  <inkml:trace contextRef="#ctx0" brushRef="#br0" timeOffset="2302.1542">13441 2822 0,'17'0'32,"19"0"-17,-19 0-15,19 0 0,-1 0 16,0 0-16,36 0 16,-54 0-16,54 0 15,-53 18-15,35-18 16,-36 0-16,1 18 15,-1-1-15,-17 1 16,0-1-16,0 1 0,0 17 16,-17 1-16,17 17 0,-18 35 15,18-35-15,0 70 16,-17-70 0,17 71-16,0-54 15,-18-17-15,18 18 0,0-1 16,-18 71-16,18-53 15,-17 89-15,-1-89 16,18 124 0,-18-124-16,18 124 15,0-124-15,0 106 16,0-106-16,0 18 0,18 70 16,-18 18-1,0-106-15,0 1 16,0 16-16,-18 72 15,18-89-15,0 0 0,-17 0 16,17 1-16,-18 87 16,18-88-16,0-17 0,0 17 15,-18-18-15,18 54 16,0-71-16,0 0 16,0-18-16,18 0 0,-18 18 15,0-35-15,18 17 16,-18-17-1,-18-18 1,0 17 0,1-17-16,-18 0 15,-1 0-15,-17-17 16,18 17-16,-53 0 16,53-18-16,-71 18 15,70-17-15,-52 17 16</inkml:trace>
  <inkml:trace contextRef="#ctx0" brushRef="#br0" timeOffset="2908.4632">11977 3193 0,'17'-18'16,"-17"0"-1,0 54 1,0-1-16,-17 18 0,-1 70 16,1-17-1,17-53-15,0-18 16,0 18-16,35-35 16,-18-18-16,1-18 15</inkml:trace>
  <inkml:trace contextRef="#ctx0" brushRef="#br0" timeOffset="3219.0349">12188 3263 0,'-17'71'15,"-1"-36"-15,18 18 16,0-18-16,0 18 0,53 18 15,0-18-15,-18-36 16,18-17-16,35-35 16,-52 17-16,-1-17 0,0 0 15,1-36 1,-36 18-16,0 18 0,-18 17 16,-53-35-16,36 18 15,0 35-15,0-17 0,-36 17 16,53 0-16,1 17 15,17 1-15,35-1 16,-17 1 0</inkml:trace>
  <inkml:trace contextRef="#ctx0" brushRef="#br0" timeOffset="3503.1301">12700 3316 0,'-18'35'0,"1"1"16,-1-1-16,18 0 16,0 18-1,53-18-15,-35-17 16,17-18-16,0 0 0,36-18 16,-54 1-16,19-18 15,-19 17 1,-17 0-16,0-35 0,-17 36 15,-19-19 1,19 19-16,-54-1 16,54 0-16,-36 18 15,35 0-15</inkml:trace>
  <inkml:trace contextRef="#ctx0" brushRef="#br0" timeOffset="4048.3646">11906 4128 0,'0'17'32,"0"36"-32,0 0 15,0 35-15,0-35 16,0 0-16,0 0 16,0 0-16,18-18 0,0 18 15,-1-35-15,1-18 16</inkml:trace>
  <inkml:trace contextRef="#ctx0" brushRef="#br0" timeOffset="4348.9121">12241 4216 0,'-35'35'0,"0"36"16,17-19-16,18 37 15,0-54 1,18-17-16,52-1 16,-52-17-16,53-17 15,-36-1-15,0-35 16,-17 18-16,-1-36 16,-34 54-16,-18-54 15,-1 53-15,-17-35 16,36 53-16,-19-17 15,19 17-15,17 17 16,17-17-16,1 18 16</inkml:trace>
  <inkml:trace contextRef="#ctx0" brushRef="#br0" timeOffset="4649.9896">12629 4216 0,'-35'53'16,"35"17"-1,0-17-15,53-18 16,-18-17-16,36 0 16,-18-18-1,-36-18-15,1 18 0,17-53 16,-35 18-1,0 17-15,-17-17 0,-19 0 16,-16-1 0,16 19-16,19 17 15,-36-18-15,17 18 16,19 18-16</inkml:trace>
  <inkml:trace contextRef="#ctx0" brushRef="#br0" timeOffset="5138.5363">11765 5274 0,'0'53'15,"0"0"-15,0 0 16,0 106 0,0-107-16,0-16 15,35 34-15,-17-52 16,0 0-16,-1-18 0</inkml:trace>
  <inkml:trace contextRef="#ctx0" brushRef="#br0" timeOffset="5411.5801">12100 5415 0,'-17'88'16,"17"-17"0,17-36-16,1 0 15,17-17-15,-17 0 0,52-18 16,-34 0-16,34-36 15,-34 19-15,-19-36 16,-17 35 0,0-35-16,-17 36 15,-36-36-15,35 35 16,-35 1-16,18-1 16,17 18-16</inkml:trace>
  <inkml:trace contextRef="#ctx0" brushRef="#br0" timeOffset="5688.049">12665 5486 0,'0'70'15,"17"1"1,19-18-1,-1-36-15,0-17 0,-17 18 16,52-36-16,-34 1 16,-19-1-16,1-35 15,-18-17-15,0 34 16,-35 1-16,-36-18 16,36 36-16,-18 17 0,-18 0 15,36 0 1,0 35-16,-18 35 15</inkml:trace>
  <inkml:trace contextRef="#ctx0" brushRef="#br0" timeOffset="6056.0957">11924 6332 0,'0'18'16,"0"0"-1,0 35-15,0-1 16,18-16-16,-18 17 0,0 0 16,17 35-1,1-18-15,-1-52 0,19-18 16</inkml:trace>
  <inkml:trace contextRef="#ctx0" brushRef="#br0" timeOffset="6367.7289">12259 6438 0,'-18'35'16,"18"1"-16,0 34 15,0-34-15,36 17 16,-19-18-16,19-18 16,-19-17-16,19-17 15,-19-1-15,1 1 16,-1-19-16,-17-17 16,0 36-16,0-19 0,0 19 15,-35-36-15,-18 35 16,36 1-1,-1 17-15,-17 0 0,-1 0 16,36 17 0,0 18-16,18-17 15,0-18-15</inkml:trace>
  <inkml:trace contextRef="#ctx0" brushRef="#br0" timeOffset="6639.1266">12735 6438 0,'-17'71'15,"-1"35"-15,18-36 16,0-17-16,18-18 0,35 36 16,-36-53-16,18-18 15,18-18-15,-17-17 16,17-36-1,-36-17-15,-17 53 16,0-1-16,-17-17 0,-19-35 16,1 53-16,0 17 15,-18 1-15,18 17 16,-18 35 0</inkml:trace>
  <inkml:trace contextRef="#ctx0" brushRef="#br0" timeOffset="75699.0654">3810 11606 0,'0'-17'16,"0"-1"-16,0 0 15,0 1-15,0-1 16,-18 36 46,1 35-62,-1-36 16,0 72 0,18-54-16,-17 71 15,17-71-15,17 71 16,-17-53-16,53 35 16,-35-53-16,35 36 15,-18-54-15,-17 1 0,35 0 16,-36-18-1,1 0-15,-18-18 16</inkml:trace>
  <inkml:trace contextRef="#ctx0" brushRef="#br0" timeOffset="76527.9941">4145 11818 0,'18'18'0,"-18"-1"16,0 19-1,17-1-15,-17 0 0,0 53 16,18-52-16,-18 17 15,0-36-15,0 1 16,0-36 0,0-52-1,0 17-15,0 17 0,0-16 16,18-1-16,-1-36 16,-17 54-16,18 0 15,17 0-15,-17 35 16,0 0-16,17 35 15,-35 0-15,17-17 0,1 35 16,-18-18 0,18-17-16,-18-1 15,0 1-15,17-18 16,-17-18-16,18 1 16,-18-1-1,0 0-15,35-17 16,-35 17-16,36-17 15,-19 35-15,1 0 0,-1 0 16,-17 35-16,0-17 0,18 17 16,-18 54-1,0-54-15,0 0 0,18 36 16,-1-36-16,-17-17 16,18 17-16</inkml:trace>
  <inkml:trace contextRef="#ctx0" brushRef="#br0" timeOffset="76862.1346">4904 12012 0,'17'0'0,"-17"18"31,0 17-31,-17-17 16,-1 35-16,0-36 15,1 18 1,17-17-16,-18 0 16</inkml:trace>
  <inkml:trace contextRef="#ctx0" brushRef="#br0" timeOffset="77406.7677">5274 11853 0,'0'18'16,"0"0"-16,0-1 15,0 19-15,0-1 16,0-18-16,0 19 0,-18-19 15,18 1-15,0-36 32,0-17-32,18-18 15,0 18 1,-1-36-16,1 54 16,0-36-16,-1 53 15,19-18 1,-19 18-16,1 18 0,-1-1 15,1 1-15,-18 35 16,18-18-16,-18 18 16,0-18-16,0 1 15,0-19-15,0 19 0,0-19 0,17 1 16,1-18 0,-18-18-1</inkml:trace>
  <inkml:trace contextRef="#ctx0" brushRef="#br0" timeOffset="77841.86">5627 11395 0,'35'0'16,"0"17"-16,-17-17 0,53 36 15,-54-19-15,18 19 16,18 16-16,-35-16 16,0 17-16,-1 53 15,1-36-15,-18-17 0,0 18 16,-18 34-1,1-52-15,-1 0 0,-35 18 16,18-36-16</inkml:trace>
  <inkml:trace contextRef="#ctx0" brushRef="#br0" timeOffset="89774.3599">11942 11553 0,'0'-17'15,"0"-1"1,-18 18 0,0 0-1,18 18 1,-17-18-16,17 35 16,-18 0-1,18 36-15,0 0 16,0-36-16,0 0 15,0 0-15,18 1 16,-18-19-16,35 36 16,-35-35-16,18-1 0,17 1 15,-18-18-15,1 0 16,0-18-16,17 1 16</inkml:trace>
  <inkml:trace contextRef="#ctx0" brushRef="#br0" timeOffset="90313.2041">12277 11659 0,'0'-17'16,"17"17"-1,-17 17 17,0 19-17,0-19-15,0 19 0,0 16 16,0-16-16,0-1 0,0-17 16,0 35-1,0-36-15,0 1 0,18-18 0,0 17 16</inkml:trace>
  <inkml:trace contextRef="#ctx0" brushRef="#br0" timeOffset="90525.6257">12559 11924 0,'0'35'0,"-18"-17"16,1-1-1,17 1-15,-18 0 16,18-1-16,0 1 16</inkml:trace>
  <inkml:trace contextRef="#ctx0" brushRef="#br0" timeOffset="90964.6157">12841 11853 0,'0'36'16,"0"-19"-16,0 1 15,0 17-15,0-17 16,0-1-16,18-17 16,-1-17-1,1-18 1,0-1-16,-18 19 15,17-1-15,1 0 0,0-17 16,-1 35 0,1-18-16,0 18 15,-18 18-15,17 0 16,1-1-16,-18 19 16,0-19-16,0 1 15,17 17-15,-17-17 16,18-1-16,0-17 15,-18 18-15,17 0 16,1-18-16</inkml:trace>
  <inkml:trace contextRef="#ctx0" brushRef="#br0" timeOffset="91393.1629">13229 11501 0,'0'17'31,"35"18"-15,-35-17-16,18 17 0,17 36 15,-17-36-15,17 36 16,-17-18 0,0 0-16,-18 52 15,0-69-15,0 17 0,-18 35 16,0-53-16,-17-17 16</inkml:trace>
  <inkml:trace contextRef="#ctx0" brushRef="#br0" timeOffset="96460.2874">13899 11906 0,'18'0'16,"0"-17"15,17-19-16,-17 19-15,-1-1 0,1-17 16,0 35-16,-1 0 16,1 17-1,-1 54-15,-17-36 16,36 18-16,-19-35 16,36 17-16,-35-35 15,35 0 1,-35-18-16,17-17 15,-18 0-15,19 0 16,-36 17-16,17-17 16,1 35-1,0 17 1,-1-17-16,36 18 16,-35-18-16,17 0 0,-17 0 15,17 18-15,0-18 16,-17 0-16,-18 17 31</inkml:trace>
  <inkml:trace contextRef="#ctx0" brushRef="#br0" timeOffset="96726.0459">14570 11695 0,'17'0'15,"1"17"1,0-17-16,35 18 16,-36 0-16,18-18 0,1 17 15,17 18 1,-18-17-16,-17 0 0,-1-1 16,-17 1-16,0 17 15,0-17-15,-17 0 0,-19-1 16,19 1-16,-54 17 15,36-17-15,0-1 16,35 1-16,-18 0 16</inkml:trace>
  <inkml:trace contextRef="#ctx0" brushRef="#br0" timeOffset="98700.0593">15522 11624 0,'0'-18'0,"0"1"16,0-1 0,0 0-1,0 1-15,-17 17 16,-1 0-1,0 17 1,1 1-16,-1 35 16,0-18-16,1 54 15,17-54-15,0 35 16,17-34-16,1-1 16,17 35-1,18-34-15,-17-19 16,-1 1-16,-18-18 0,19 0 15,-1 0-15</inkml:trace>
  <inkml:trace contextRef="#ctx0" brushRef="#br0" timeOffset="99240.0821">15787 11818 0,'0'35'0,"17"18"16,-17-35-16,0 17 16,0-17-16,0-1 15,18 1 1,-18-36-1,18-34 1,-18-1-16,0 17 16,0 19-16,17-19 15,-17 19-15,18-1 0,0 1 0,-1 17 16,1 17 0,-18 1-1,0-1-15,0 19 16,0-19-16,0 1 0,18 0 15,-1-18 17,1-18-32,-18 0 15,17 1-15,19-19 16,-36 19-16,35 17 0,-17-18 16,-1 18-1,19 18-15,-36-1 16,17 36-16,1-35 15,-18 17-15,0-17 0,18 17 16,-18-17-16,17 17 16,-17-17-16,18-18 15</inkml:trace>
  <inkml:trace contextRef="#ctx0" brushRef="#br0" timeOffset="99428.1539">16475 11959 0,'-18'53'16,"-17"0"0,17-18-16,18 1 15,0-19-15,18-17 16</inkml:trace>
  <inkml:trace contextRef="#ctx0" brushRef="#br0" timeOffset="99798.0203">16669 11906 0,'-18'36'15,"18"16"1,0-16 0,0-54 15,18-17-15,-1 17-16,1-17 15,0 0-15,-1 17 16,36-35-16,-35 53 15,0-18-15,17 18 0,-18 18 16,1 0-16,17 17 16,-35 0-16,18 18 15,-18-35 1,0-1-16,18 1 16,-18 0-16,0-1 0,17-17 15,1 0-15</inkml:trace>
  <inkml:trace contextRef="#ctx0" brushRef="#br0" timeOffset="100034.6964">17163 11483 0,'53'53'16,"-1"0"0,1 17-16,-35-34 15,0 69-15,-1-52 16,-17 0-16,0 0 0,-17 0 16,-19 71-16,1-72 15</inkml:trace>
  <inkml:trace contextRef="#ctx0" brushRef="#br0" timeOffset="101742.611">11553 9543 0,'0'-18'47,"-17"18"-31,-1 0-16,-17 0 15,17 0-15,1 0 16,-19 0-16,19 18 16,-1-18-16,-17 0 0,17 0 15,1 0 1,-1 0-16,0 0 15,18 17 17,0 1-17,18 0 1,-18-1 0,0 1-16,0-1 0,0 1 15,0 17-15,0 1 16,18 17-16,-18-18 0,0 18 0,0 70 15,17-70-15,-17 71 16,0-54 0,18 1-16,-18-1 15,0 1-15,0-18 0,0 17 0,0 54 16,0-54 0,-18-17-16,18 53 15,-17-53-15,17-18 0,0 18 16,0-17-16,0 34 15,0-52-15,0 17 0,0-17 16,0-1-16,0 19 16,17-19-16,-17 1 15,0-1 1,18-17 0,-1 0 15,1 18-31,0 0 15,-1-1 1,1-17-16,17 18 16,-17-18-16,0 0 15,-1 0-15</inkml:trace>
  <inkml:trace contextRef="#ctx0" brushRef="#br0" timeOffset="103048.9887">19438 9525 0,'-18'0'0,"18"-18"16,18 18 31,35 0-32,-18 0-15,1 0 16,-19 0-16,1 0 16,-1 18-16,1-18 0,-18 18 47,-18 35-32,18-1 1,0 1-16,0 53 15,0-53-15,0 71 16,0-71-16,0 17 16,-17-17-16,17 18 0,-18 52 15,18-70-15,-17 70 16,17-70-16,0 71 16,0-71-16,0 53 15,0-71-15,17 53 16,-17-53-16,0-17 15,18 53 1,-18-36-16,0-18 0,0 1 16,-18-18-1,18 18 1,-35-18 0,17 17-16,1-17 31,-1 0-16,0 0 1,1 0-16,-36 0 16,18 0-16,-1 0 15,1 0-15,0-17 0,-36 17 16,36 0-16,-18 0 16,18 0-16,17 0 15,0 0-15</inkml:trace>
  <inkml:trace contextRef="#ctx0" brushRef="#br0" timeOffset="106969.724">11818 10619 0,'0'-18'0,"18"36"31,-1 52-15,-17-17-16,0-18 0,18 18 15,-18 0-15,18 18 16,-18-36-16,17 18 15,1-35-15,17-1 16,-17-17-16,-1 0 16</inkml:trace>
  <inkml:trace contextRef="#ctx0" brushRef="#br0" timeOffset="107338.8494">12330 10777 0,'-18'0'16,"0"18"-16,1 0 0,-1-1 15,18 19-15,0-1 0,0-18 16,35 54-1,1-53-15,34 17 16,-35-35-16,1 0 0,34 0 16,-34-18-16,16-17 15,-34 17-15,-18-35 16,0 36-16,-35-36 16,0 35-1,-36 1-15,36-1 16,-36 36-16,54-18 15,17 17-15,17 1 16</inkml:trace>
  <inkml:trace contextRef="#ctx0" brushRef="#br0" timeOffset="107624.3373">12912 10830 0,'-18'36'16,"18"-19"-16,0 54 16,0-36-16,53 36 15,-18-36-15,36 0 16,-18-17-16,35-18 16,-53-18-1,18-35-15,-35 18 16,-18-18-16,-18 18 15,-52-36-15,17 36 16,-53 0 0,71 35-16,-54 0 15,54 17-15,-18 19 16</inkml:trace>
  <inkml:trace contextRef="#ctx0" brushRef="#br0" timeOffset="108282.5204">14658 10601 0,'-18'0'16,"36"0"-1,17 0 1,0 0-16,124 18 16,-88 17-1,-36-17-15,0 34 16,-35-34-16,-17 35 15,-1-18-15,-17 36 16,0-54-16,17 19 16,0-19-16,36 19 15,0-36-15,52 17 16,-35-17-16,1 0 16,34 0-1</inkml:trace>
  <inkml:trace contextRef="#ctx0" brushRef="#br0" timeOffset="108566.9204">15293 10866 0,'-18'17'15,"18"18"-15,18-17 16,35 0-16,-18-18 0,0 0 15,1 0-15,17 0 16,-18-18-16,0 0 16,-17 1-16,-36-1 15,18 1-15,-53-36 16,36 35-16,-54 0 16,53 18-1,-17-17-15,35 34 16,35 1-1</inkml:trace>
  <inkml:trace contextRef="#ctx0" brushRef="#br0" timeOffset="108843.837">15875 10760 0,'0'17'16,"0"1"-1,0 17-15,0-17 0,18 52 16,17-34-16,18-1 16,-18-17-16,36-18 15,-36-18-15,18-35 16,-35 35-16,-18-52 16,0 35-1,-53-36-15,17 36 16,-52 0-16,53 17 15,-53 36-15,52-1 16,-17 54 0</inkml:trace>
  <inkml:trace contextRef="#ctx0" brushRef="#br0" timeOffset="109555.2201">17727 10672 0,'18'0'16,"-1"17"-16,36-17 15,-17-17-15,-1 17 0,35 0 16,-34 17 0,-19 18-1,-17-17-15,0 0 0,-17-1 16,17 1-16,-36 17 16,36-17-16,0 17 15,18-17 1,0-18-16,-1 17 0,36 19 15,-35-19-15,-18 1 16,-18 0-16,1-18 16,-54 17-1,18 1-15,18-18 0,-18 0 16,-35 18-16,70-1 16,0-17-16,1 0 0,34 18 15,1-18 1,17 0-16</inkml:trace>
  <inkml:trace contextRef="#ctx0" brushRef="#br0" timeOffset="109850.5814">18344 10724 0,'-52'36'0,"-1"17"15,53 0 1,0-18-16,35-18 0,18 19 16,-18-19-1,0-17-15,18 0 0,-17 0 16,16-35-16,-34 35 16,0-18-16,-18 1 0,-18-18 15,0 17 1,1 0-16,-36-17 0,18 17 15,17 18-15,0-17 16,1 17-16,-1 0 16</inkml:trace>
  <inkml:trace contextRef="#ctx0" brushRef="#br0" timeOffset="110123.8331">18785 10760 0,'0'35'16,"0"0"-16,-17 36 16,17-36-16,17 36 15,1-54 1,35 19-16,-18-36 16,36 0-16,-54-18 15,36-35-15,-35 35 16,-18-52-16,-18 35 15,-35-36 1,18 53-16,-53-17 16,35 35-16,18 0 15,0 0-15,-1 18 0,1 17 0</inkml:trace>
  <inkml:trace contextRef="#ctx0" brushRef="#br0" timeOffset="113837.9484">7214 11501 0,'-17'0'0,"34"0"15,1 0 1,17 17-1,-17-17-15,17 18 16,-17-1-16,-18 1 16,17 17-16,-17-17 15,-35 17-15,35-17 16,-17 0-16,-1-1 16,18 1-16,18-18 15,-1 18 1,1-18-16,35 17 15,-18-17 1,-17 0-16</inkml:trace>
  <inkml:trace contextRef="#ctx0" brushRef="#br0" timeOffset="114243.6921">7620 11695 0,'18'0'15,"-1"17"1,-17 1-16,18 0 15,-18 17-15,0-18 16,0 36-16,-18-35 16,-17 35-16,17-35 15,1-18-15</inkml:trace>
  <inkml:trace contextRef="#ctx0" brushRef="#br0" timeOffset="114566.6412">7796 11501 0,'36'0'16,"-19"0"-16,19-18 16,-19 36-16,-17-1 0,0 1 15,0 17-15,-17 36 16,-1-54-16,18 19 15,18-19-15,-1-17 16,19 18-16,-19-18 16,36 18-16,-35-18 15,-18 17 1,0 1-16,-36 35 16,1-18-16,-35 0 15,34-17-15,1 0 0,-36 17 16,36-18-16,0-17 15</inkml:trace>
  <inkml:trace contextRef="#ctx0" brushRef="#br0" timeOffset="114833.2531">6914 11483 0,'-17'18'16,"17"-1"-16,0 1 16,-18 35-16,18 0 15,18 53-15,-1-36 16,19 1-16,-1-1 15,0-17-15,18 0 0,18-18 16,-1-17-16</inkml:trace>
  <inkml:trace contextRef="#ctx0" brushRef="#br0" timeOffset="115049.6153">8431 11501 0,'36'105'16,"-19"-52"-16,-17 0 0,18 53 16,-36-53-16,1 0 15,-1 0-15,-17 0 0,-1 0 16</inkml:trace>
  <inkml:trace contextRef="#ctx0" brushRef="#br0" timeOffset="115790.3326">19297 11606 0,'-18'18'0,"1"17"16,17 18-16,0 0 16,0 18-1,17-36-15,19 36 16,-19-36-16,1-18 0,17 19 16,0-36-16,-17 0 15,0-18-15</inkml:trace>
  <inkml:trace contextRef="#ctx0" brushRef="#br0" timeOffset="116023.6123">19562 11712 0,'35'0'16,"-18"0"-16,19 18 15,-36 0-15,17 17 16,-17 18-1,0-36-15,-17 36 0,-1-17 16,18-19-16,0 1 0,0-1 16,0 1-1,18 0 1,17-18-16,-17 0 16,-1 0-16</inkml:trace>
  <inkml:trace contextRef="#ctx0" brushRef="#br0" timeOffset="116177.9754">19861 11994 0,'0'18'16,"-17"-18"-16,17 18 0,-18 35 16,0-36-16,1 1 15,17 0-15</inkml:trace>
  <inkml:trace contextRef="#ctx0" brushRef="#br0" timeOffset="116507.2764">20003 11677 0,'35'0'16,"-18"0"-16,1 0 15,0 18 1,-1-1-16,-17 19 0,0-19 16,0 18-1,0-17-15,18 17 0,0-17 16,-1 17 0,1-17-16,17 0 15,-35-1-15,18-17 16,-18 35-16,-18-35 15,18 18-15,-53 17 16,18-35-16,17 18 0,-35 0 16,36-18-1,-18 0-15</inkml:trace>
  <inkml:trace contextRef="#ctx0" brushRef="#br0" timeOffset="116747.3315">20302 11483 0,'53'53'16,"-17"-18"-16,34 36 15,-35-36-15,1 0 16,-1 53-16,-35-52 15,0 70-15,-18-54 16,-52 54-16,17-53 16,-35 18-1,52-36-15,1 0 16</inkml:trace>
  <inkml:trace contextRef="#ctx0" brushRef="#br0" timeOffset="125866.7602">24606 8308 0,'18'-18'16,"-18"1"-1,0-1-15,0 36 32,0 17-17,0-17-15,0 17 16,0 18-16,0-18 0,-18 71 16,18-53-1,18 35-15,-18-53 16,0 1-16,0 16 15,0-34-15,0 0 0,0-1 16,0 1 0,-18-18-16,1 18 15</inkml:trace>
  <inkml:trace contextRef="#ctx0" brushRef="#br0" timeOffset="126126.7046">24324 8696 0,'0'18'15,"35"35"1,1-1-16,-36-16 16,35-1-16,0 18 15,-17-53 1,-1 18-16,19-18 15,-19 0-15,36-18 16,-35-17-16,17 17 16,0-17-16,1-1 0,17-16 15,-36 34-15,1 0 16</inkml:trace>
  <inkml:trace contextRef="#ctx0" brushRef="#br0" timeOffset="127274.7249">27481 8290 0,'0'36'15,"0"-19"-15,0 71 16,0-52-16,0 70 15,0-54-15,0 37 16,-17-54-16,17 18 16,0-18-16,0-17 15,-18-18 1,0 0-16,1-18 16</inkml:trace>
  <inkml:trace contextRef="#ctx0" brushRef="#br0" timeOffset="127512.2273">27252 8767 0,'0'35'16,"18"0"0,-18-17-16,35 35 15,0-18-15,1-17 16,-19-1-16,18-34 15,18-19 1,-35 1-16,17-18 16,-17 18-16,0 0 15,-1-1-15,1 19 16,0-1-16</inkml:trace>
  <inkml:trace contextRef="#ctx0" brushRef="#br0" timeOffset="128242.8265">30551 8220 0,'0'-18'0,"0"36"31,17 17-15,-17-17-16,0 17 16,0 0-16,0 71 15,0-53-15,0 53 16,0-53-16,0-18 0,18 18 15,-18-35-15,0-1 16,-18-17 0,1-17-1</inkml:trace>
  <inkml:trace contextRef="#ctx0" brushRef="#br0" timeOffset="128495.8298">30392 8573 0,'0'52'15,"17"-16"-15,1 34 16,-18-34-16,18-19 0,17 54 16,-17-54-16,17 1 15,0 0-15,18-36 16,-18 18-16,-17-18 15,17-17-15,18 0 16,-17 0-16,16-18 16,-34 17-16,0 19 15,-1-1-15</inkml:trace>
  <inkml:trace contextRef="#ctx0" brushRef="#br0" timeOffset="137868.6754">9419 9772 0,'18'-18'0,"35"-35"16,-36 36-16,36-54 15,-35 36-15,35-36 16,-36 54 0,1-36-16,-18 35 15,0 1-15</inkml:trace>
  <inkml:trace contextRef="#ctx0" brushRef="#br0" timeOffset="138167.5863">9366 9454 0,'0'18'15,"0"0"-15,0-1 0,0 36 16,0-17-16,0 34 15,0-17 1,18 0-16,-18-18 16,35 1-16,-17-36 15,35 17 1,-18-17-16,18-35 16,-18 17-16,18-17 15,-35 17-15,-1 18 16</inkml:trace>
  <inkml:trace contextRef="#ctx0" brushRef="#br0" timeOffset="146365.5005">3440 16316 0,'0'-18'0,"-18"18"16,0 18-16,-17 0 15,35 17-15,-18 53 16,1-17-16,34 52 15,1-70-15,17 53 16,1-71-16,17 18 16,-18-35-16,18-18 15</inkml:trace>
  <inkml:trace contextRef="#ctx0" brushRef="#br0" timeOffset="146683.9042">3669 16686 0,'0'71'15,"0"0"-15,0-54 16,18 1-16,-1-1 16,1-52-1,-18 0-15,17-18 0,1-35 16,0 0-1,-1 52-15,-17 1 0,36 17 16,-1 36 0,0 17-1,-17 53 1,-1-52-16,-17-1 0,0 18 16,18-35-1,-18-1 1,0-34-1</inkml:trace>
  <inkml:trace contextRef="#ctx0" brushRef="#br0" timeOffset="147355.5894">3933 16669 0,'-17'-18'15,"17"0"1,0 1-1,17-1-15,-17 1 16,18-1 0,0 0-16,-1 1 15,1 17-15,0 0 16,35 0 0,-36 0-16,19 17 15,-19 1-15,1 0 16,-18-1-16,0 1 0,0 17 15,0-17 1,0-1-16,17 1 0</inkml:trace>
  <inkml:trace contextRef="#ctx0" brushRef="#br0" timeOffset="147518.0075">4392 16757 0,'18'35'16,"-18"-17"-16,-18 35 15,0-18 1,1-17-16,17-1 0,-18-17 16</inkml:trace>
  <inkml:trace contextRef="#ctx0" brushRef="#br0" timeOffset="147877.9272">4586 16545 0,'0'53'16,"0"0"-1,18-18-15,-18 36 0,0-36 16,-18 1-16,18-19 16,18-52-1,-18 17-15,17-17 16,1-36-16,-18 36 16,35-53-16,-17 70 15,0-17-15,35 0 16,-36 35-16,1 0 0,-1 35 15,1-17-15,0 17 16,-18 0-16,0 36 16,0-54-16,17 36 15,-17-35-15,18 0 16</inkml:trace>
  <inkml:trace contextRef="#ctx0" brushRef="#br0" timeOffset="148228.1857">5168 15998 0,'18'18'0,"-1"17"16,36 36 0,-17-18-16,34 35 15,-34-53-15,-19 18 0,18 0 16,1 53-16,-36-53 15,-18 88-15,0-53 16,-34 53 0,16-70-16,1-18 0</inkml:trace>
  <inkml:trace contextRef="#ctx0" brushRef="#br0" timeOffset="149980.8431">14129 16087 0,'-18'0'0,"-17"35"16,0 36 0,17-1-16,18-17 15,0 70-15,35-34 16,0-36-16,-17-18 15,17-18 1,1 1-16,-1 0 0,0-1 0,36-17 16</inkml:trace>
  <inkml:trace contextRef="#ctx0" brushRef="#br0" timeOffset="150437.3534">14411 16475 0,'0'70'15,"18"-17"1,-18-18-16,17-35 16,-17-17-1,0-54-15,0 36 16,18-53-16,-18 53 15,18-36 1,-18 53-16,35 1 16,-18 17-16,1 17 15,0 19-15,-1 34 16,-17-35-16,18 18 16,-18-35-16,0 0 15,18-18 1,-1-18-16,1 0 0,0 1 15,-18-19-15,17 19 16,1-1-16,-1-17 0,1 35 0,-18-18 16,18 18-16,-1 0 15,-17 18-15,0 0 0,0 17 16,0 18 0,0-18-16,0-17 0,0-1 15,0 36 1,18-53-16,-18 18 0,18-18 0</inkml:trace>
  <inkml:trace contextRef="#ctx0" brushRef="#br0" timeOffset="150666.8007">15081 16528 0,'18'35'16,"-18"18"0,-18 0-16,1-18 15,-1 0-15,0 1 16,18-19 0,0-34-1</inkml:trace>
  <inkml:trace contextRef="#ctx0" brushRef="#br0" timeOffset="150936.3468">15363 16387 0,'18'35'16,"-18"18"-16,18-36 0,-18 36 15,0-35 1,0 0-16,17 17 0,-17 0 16,18-17-1,0-18 1,-18-18-1</inkml:trace>
  <inkml:trace contextRef="#ctx0" brushRef="#br0" timeOffset="151203.1713">15628 16087 0,'18'53'16,"-1"-18"-16,36 35 15,-35-34-15,17-1 0,0 53 16,-17-53-16,0 18 16,-18-17-16,17 17 0,-17 52 15,0-52 1,-17 0-16,-19 53 15,1-53-15,-18 35 16</inkml:trace>
  <inkml:trace contextRef="#ctx0" brushRef="#br0" timeOffset="156365.1007">14887 17074 0,'18'0'16,"0"0"-1,-1 0 1,-17 18 0,0 17-16,0-17 15,0 0-15,0-1 0,-17 1 16,17 0-16,0-1 15,0 1 1,17-18 0,18 0-16,-17-18 0,0 18 15,-1 0-15,-17 18 16,0-1-16,-17 36 16,-19-17-1,1 34-15,18-52 0,17 35 16,-18-53-1,36 35-15,-18-17 16,17-18-16,1 0 16,-1-18-1</inkml:trace>
  <inkml:trace contextRef="#ctx0" brushRef="#br0" timeOffset="156652.0347">14764 17410 0,'17'53'16,"1"52"-1,0-69-15,35 69 16,-36-87-1,36 0-15,-18-18 16,18-53 0,-17 35-16,-19-17 0,36-36 15,-35 36-15,-1 17 16,-17 1-16,18 17 16</inkml:trace>
  <inkml:trace contextRef="#ctx0" brushRef="#br0" timeOffset="158416.4843">14058 17815 0,'-35'18'0,"17"35"15,1-18 1,17 18-16,0 35 16,0-52-16,17 52 15,1-53-15,17 36 16,-17-54-16,17 18 16,-17-17-16,35-36 15,-36 1-15</inkml:trace>
  <inkml:trace contextRef="#ctx0" brushRef="#br0" timeOffset="158905.8105">14305 18150 0,'0'36'16,"0"-19"-16,0 19 0,0 17 15,0-36-15,18-17 16,-18 18-16,0-36 16,17-35-1,1-17 1,-18 34-16,18-16 16,-1 16-16,19 1 15,-19 17-15,1 18 16,0 18-16,-1 17 15,-17 1-15,0 34 16,0-35-16,0 18 16,0-35-16,18-18 15,-1 0 1,19-53 0,-19 35-16,-17-17 15,18 0-15,17-18 0,-35 35 16,18 18-16,-18-17 0,18 17 15,-1 17 1,-17 1-16,18 0 0,-18 17 16,0 18-16,0-36 15,17 1-15,-17 0 0,0-1 16,18 1-16,-18 0 16,18-18-16</inkml:trace>
  <inkml:trace contextRef="#ctx0" brushRef="#br0" timeOffset="159172.0483">15134 18203 0,'-17'53'0,"-1"0"16,0 0 0,1-35-16,-1 17 15,18-17 1</inkml:trace>
  <inkml:trace contextRef="#ctx0" brushRef="#br0" timeOffset="159784.5823">15487 18098 0,'18'52'15,"-18"19"-15,0 0 16,17-1 0,-17-52-16,0-1 15,0-34 1,18-54 0,0-17-16,17 0 15,-35 53-15,35-18 16,0 35-1,1 71 1,-19 0 0,-17-18-16,0 18 15,0-35-15,18-1 16,0 19-16,-18-19 16,17-17-16</inkml:trace>
  <inkml:trace contextRef="#ctx0" brushRef="#br0" timeOffset="159995.6509">15963 17762 0,'35'18'0,"18"35"16,-17-18-16,17 36 15,-36-18-15,1-18 0,0 53 16,-36-35-16,-17 35 16,-1-35-16,-17 18 15</inkml:trace>
  <inkml:trace contextRef="#ctx0" brushRef="#br0" timeOffset="164082.7333">16404 13564 0,'0'-17'0,"18"17"16,-18 17 0,-18 36-1,1 0-15,-36 88 16,35-70-16,-17 17 0,17 53 16,18-88-16,18 0 15,17-18-15,-17-35 16,17 0-16,-17 0 0,17-35 15,-18 17-15,19-17 0,-19 0 16,1 17-16,-18 0 16,-18 36-1,-17 53 1,17-1-16,-17 89 16,18-71-16,-1 18 0,0 0 15,1 0-15,-1 88 16,0-124-16,18-17 15,0-18-15,18-17 0,35 0 16,-35-18-16,34-36 16,-34 19-1,-18-1 1,-18 36-16,1 52 16,17-17-16,-18 18 15,1 52-15,17-87 16,17 34-16,1-52 15,17-53 1</inkml:trace>
  <inkml:trace contextRef="#ctx0" brushRef="#br0" timeOffset="164583.9406">17022 13741 0,'0'35'16,"0"0"0,0 53-16,0-35 15,0 0-15,17 0 0,-17 0 16,18 18-1,-1-54-15,1 1 0,0-18 16,-1 0-16</inkml:trace>
  <inkml:trace contextRef="#ctx0" brushRef="#br0" timeOffset="164865.2927">17357 13970 0,'0'53'0,"0"17"16,0-17-16,35 0 16,-17-17-1,17-36-15,0 17 0,0-17 16,1-17-16,-1 17 0,0-53 16,-17 17-16,-18 1 15,0-18-15,-18 36 16,1-1-16,-19 0 0,19 1 15,-36 17 1,35 0-16,1 17 16,17 1-16,17-18 15</inkml:trace>
  <inkml:trace contextRef="#ctx0" brushRef="#br0" timeOffset="165124.0725">17886 14005 0,'-18'53'16,"18"0"-1,0 0 1,35-35-16,18 17 16,-17-35-16,34-18 15,-34 1-15,16-19 16,-52 1-16,0 17 15,0-52-15,-17 52 16,-18-17-16,-1 17 0,-34-17 16,34 35-16,19 18 15,-54 35-15</inkml:trace>
  <inkml:trace contextRef="#ctx0" brushRef="#br0" timeOffset="166003.1402">17127 14887 0,'36'0'16,"-1"18"-16,0-18 0,36 35 16,-18 18-1,-36-18-15,1 1 16,0 17-16,-18-18 0,0 18 0,-36 17 15,36-34-15,-17-1 16,17-18 0,35-34-1,18-18 1,-35 17-16,52-35 16,-52 35-16,35-17 15,-53 17-15,17 18 16,-34 18-1,-1 35 1,18-18-16,0 36 16,0-54-16,18 19 0,-1-19 15,1-17-15,35 18 16,-18-18-16,-17-18 16,17 1-16,-17-1 0,17-35 15,-35 18-15,-18-18 16,1 35-1,-1-17-15,-17 0 0,17 35 16,0-18 0,36 18-1,17 0 1,-17 0-16,53-17 16,-54 17-16,1 0 0,17-18 15,-35 36 16,-18 17-31,1 18 16,17-18-16,0-17 16,0 17-16,17 18 15,-17-18-15,18-17 0,0-1 16,17-17-16,0 0 16,-17 0-16,0-17 15,-1-1-15,1-17 16,-36-18-1,1 35-15,-36-35 0,17 53 16,19-17-16,-19-1 16,19 18-16,34 0 31</inkml:trace>
  <inkml:trace contextRef="#ctx0" brushRef="#br0" timeOffset="166398.312">18838 13899 0,'0'36'15,"18"34"1,-18-17-16,18 0 0,17 35 16,-17 1-1,-1-54-15,1-18 0,17 1 32,-17-18-32</inkml:trace>
  <inkml:trace contextRef="#ctx0" brushRef="#br0" timeOffset="166642.3777">19121 14164 0,'0'71'16,"17"-54"-16,1 36 0,17-35 16,0-1-16,1-17 15,-19 0-15,1 0 16,0-17-16,17-18 15,-35-1-15,0 1 0,-18 17 16,1-35-16,-19 36 16,19-1-16,-1 18 0,-17 0 15,17 0-15,0 18 16,18-1 0</inkml:trace>
  <inkml:trace contextRef="#ctx0" brushRef="#br0" timeOffset="166913.5401">19562 14129 0,'-18'53'16,"36"0"0,-1-36-16,18 19 15,1-36-15,17 0 16,-18 0-16,18-36 15,-36 19-15,1-36 16,-18 35-16,-18-17 16,1-1-16,-36 1 15,0 18-15,18-1 16,-1 18-16,1 0 0,-18 35 16,36-17-16,-1 17 15</inkml:trace>
  <inkml:trace contextRef="#ctx0" brushRef="#br0" timeOffset="167365.5133">19050 14975 0,'18'-17'15,"-1"17"-15,19 0 32,-19 0-32,-17 35 0,18-17 15,-18-1-15,0 19 0,-18 34 16,18-35-16,-17-17 15,17 17-15,-18 36 16,18-53-16,18 17 0,-1-18 16,1 1-16,35 0 15</inkml:trace>
  <inkml:trace contextRef="#ctx0" brushRef="#br0" timeOffset="167659.5537">19438 15169 0,'-35'18'0,"17"17"15,18 18 1,18-17-16,35-1 16,-36-18-16,54 1 15,-36-36-15,0 18 16,18-52-16,-17-1 15,-36 35-15,0-17 16,-18-1-16,-17 1 16,-1 18-16,1-1 15,18 0-15,-19 18 0,-17 18 16,36 0 0,34 17-1,19-35-15</inkml:trace>
  <inkml:trace contextRef="#ctx0" brushRef="#br0" timeOffset="167900.3009">19808 15187 0,'-17'53'16,"17"-18"-16,0 18 15,0-35-15,53 17 16,-36-35-16,1 0 0,0 0 15,17-18-15,0-17 16,-35 18-16,0-19 0,0 19 16,-17-19-16,-1-17 15,0 18-15,1 18 16,-1-1-16,0 0 0,1-17 16</inkml:trace>
  <inkml:trace contextRef="#ctx0" brushRef="#br0" timeOffset="168360.0185">20020 13723 0,'18'-18'16,"-1"18"-16,19-17 0,17-1 15,0 1 1,52-1-16,-52 18 16,18 0-16,-36 0 15,18 18-15,-53 17 16,18 53-1,-18-17-15,0 105 16,0-88-16,0 159 16,0-123-16,0 140 15,0-140-15,0 87 16,17-123-16,1 54 16,-18-90-16,18 19 15,-36-71-15,0 18 16,-17-36-16,0 0 15,-36-35 1,-17 1-16,53 34 16,-1 0-16,19 18 0,-18 0 0</inkml:trace>
  <inkml:trace contextRef="#ctx0" brushRef="#br0" timeOffset="169111.3333">22066 14376 0,'18'0'32,"0"0"-17,17 0-15,18 0 16,-18 0-16,53 0 15,-35 0-15,0 0 16,-18-18-16,1 18 0,17 0 16</inkml:trace>
  <inkml:trace contextRef="#ctx0" brushRef="#br0" timeOffset="169261.2517">22137 14605 0,'35'0'0,"36"18"16,-18-18-16,-1 0 0,72-18 15,-71 18 1,-35 0-16,-1-18 16</inkml:trace>
  <inkml:trace contextRef="#ctx0" brushRef="#br0" timeOffset="174678.1163">32367 14182 0,'0'-18'16,"18"18"-16,-18-18 15,18 18-15,-1-17 16,36 17-16,-18-18 15,54 18 1,-36 0-16,52 0 16,-34 0-16,-18 0 0,17 0 15,36 0-15,-70 0 16,-19 0-16,1 0 0,-1 0 16,1 0-16,-36 0 15,-17-18 1</inkml:trace>
  <inkml:trace contextRef="#ctx0" brushRef="#br0" timeOffset="175027.6406">32544 13864 0,'-18'18'47,"-52"17"-31,34 0-16,1-17 0,-18 35 15,18-18-15,0 18 16,17-35-16,18 52 15,0-52-15,35 53 16,-17-36-16,70 0 16,-53 0-16,71 1 15,-71-36-15,54 17 16,-54-17 0</inkml:trace>
  <inkml:trace contextRef="#ctx0" brushRef="#br0" timeOffset="176323.6787">32367 15346 0,'0'-18'31,"53"18"-15,-17 0-16,16 0 0,72 0 15,-53 0-15,17-17 16,70-1-16,-69 18 16,-36 0-16,35-18 15,-71 18-15,1 0 0,-36 0 16,-17 0-1,0 0-15</inkml:trace>
  <inkml:trace contextRef="#ctx0" brushRef="#br0" timeOffset="176669.1096">32738 15117 0,'-18'0'31,"1"0"-31,-19 17 16,-17 1-16,-35 35 0,53-36 15,-18 19-15,0-1 0,-18 18 16,54-36-1,-18 1-15,17 17 0,18-17 16,18 17 0,-1-17-16,18-18 15,1 18-15,17-1 0,70 19 16,-70-19-16,0 1 16,0-1-16,17 36 15,-52-35-15,-18 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41:19.66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4657 3387 0,'35'88'16,"-17"-35"-16,-1 70 15,1-70-15,-18 18 0,0 17 16,0-53-16,0-17 15,0-53 1,-18-54 0,18 36-1,0 1-15,0-54 16,18 53-16,17-18 16,-17 54-16,17 17 15,0 17-15,-17 1 16,0 17-16,17 36 15,-17-36-15,-18 0 0,17-17 16,1 17-16,-1-35 16,1 0-16,-18-17 15,0-1-15,18-35 16,-1 18-16,-17 17 0,18-17 16,17-18-1,-17 35-15,17 18 0,18 18 16,-18 0-1,-17 17-15,17 53 0,-35-53 16,18 53 0,-18-35-16,0 18 15,0-36-15,0 0 16,18-35-16</inkml:trace>
  <inkml:trace contextRef="#ctx0" brushRef="#br0" timeOffset="341.3384">5821 3810 0,'0'18'16,"0"35"-1,-18-36-15,1 18 0,-1 36 16,-35 17-1,35-52 1,1-1 0</inkml:trace>
  <inkml:trace contextRef="#ctx0" brushRef="#br0" timeOffset="944.5971">6315 3563 0,'0'71'15,"0"-1"1,0-17-16,0-35 16,0-36 15,0-35-31,0-35 15,17 35-15,-17 0 16,18 0-16,17 18 0,18-36 16,-18 54-16,36 17 15,-36 35-15,18 36 16,-35-18 0,0 70-16,-18-70 15,0 53-15,0-71 16,0 36-16,-18-36 15,0 0 1</inkml:trace>
  <inkml:trace contextRef="#ctx0" brushRef="#br0" timeOffset="1467.8928">4145 3157 0,'-17'-17'15,"-19"52"1,1 53-16,17-35 16,1 106-16,17 0 15,17-71 1,19 53-16,-1-71 0,0 1 15,53 35 1,-35-71-16,18 0 16,-1-17-16,1 0 0</inkml:trace>
  <inkml:trace contextRef="#ctx0" brushRef="#br0" timeOffset="2007.2829">7091 3069 0,'0'-17'16,"17"17"0,1 17-1,35 36 1,-18 0-16,36 53 15,-1 17-15,-52-52 16,0-1-16,-1 54 16,-34-54-16,17-17 0,-18 0 15,-17-17-15,-53 69 16,35-52-16,0-17 16</inkml:trace>
  <inkml:trace contextRef="#ctx0" brushRef="#br0" timeOffset="2723.5877">4604 4833 0,'17'35'16,"-17"36"-1,0-18-15,0 17 16,0-17-1,0-35-15,0 0 16,-17-36 0,-1-35-16,18 35 15,0-17-15,0-18 16,18 18-16,-1 17 16,1 1-16,0 17 15,-1 0-15,1 17 16,0-17-16,-1 18 15,1 0-15,0-18 47,-18-36-47,17 36 16,18-35-16,-17 35 16,35-18-16,-18 36 15,1 35 1,-36-35-16,17 52 15,-17-35-15,18 36 16,-18-36-16,35 0 16,-17-35-16,-1 0 15</inkml:trace>
  <inkml:trace contextRef="#ctx0" brushRef="#br0" timeOffset="3075.9823">5274 4939 0,'-35'18'16,"-1"34"-16,19 1 15,-1-17-15,36 17 16,17-36-16,-17 1 16,52-18-16,-34 0 15,17-35-15,-36 17 16,18-17-1,-35-1-15,-17-17 16,-1 36-16,-35-18 16,36 35-16,-1 0 15,0 17-15,18 18 16,0-17-16,36 35 16,-19-35-16,54 17 15,-36-35-15,18 18 16,-18-18-16,1-18 15,-19 18-15,-17-18 16</inkml:trace>
  <inkml:trace contextRef="#ctx0" brushRef="#br0" timeOffset="3230.2641">5503 4992 0,'18'0'31,"35"0"-15,-18-18-16,53 18 15,-52-17-15,17-1 16,-18 0-16,-18 1 0,-17-1 16,0 0-16</inkml:trace>
  <inkml:trace contextRef="#ctx0" brushRef="#br0" timeOffset="3403.3354">5697 4604 0,'0'70'16,"0"19"0,18-37-16,-18 1 15,0 53-15,18-18 16,-1-52-16,1 17 16,0-36-16,-1-17 15</inkml:trace>
  <inkml:trace contextRef="#ctx0" brushRef="#br0" timeOffset="3637.1713">5962 5098 0,'18'17'16,"-1"1"0,-17-36-1,0-17 1,0-18-1,0 35-15,18-34 16,0 34-16,-1 0 0,-17 1 0,18 17 16,17-18-1,0 0-15,-17 18 16,0 18-16</inkml:trace>
  <inkml:trace contextRef="#ctx0" brushRef="#br0" timeOffset="3758.1427">6227 5009 0,'0'18'16,"17"0"-16,-17 17 0,18-17 15,-1-1-15,1 1 16,0-18-16</inkml:trace>
  <inkml:trace contextRef="#ctx0" brushRef="#br0" timeOffset="3925.5166">6174 4692 0,'0'18'16,"17"-1"0,19 1-16,-19 0 15,36 17 1,-35-18-16,17-17 15</inkml:trace>
  <inkml:trace contextRef="#ctx0" brushRef="#br0" timeOffset="4064.36">6526 4992 0,'53'53'16,"-17"-18"-1,17-17 1,-1-18-16,-34 0 0,17-18 15</inkml:trace>
  <inkml:trace contextRef="#ctx0" brushRef="#br0" timeOffset="4209.1782">6685 4886 0,'-17'18'15,"-1"52"1,0-35-16,-35 71 15,36-53-15,-19 35 16,36-35-16,-17-17 16</inkml:trace>
  <inkml:trace contextRef="#ctx0" brushRef="#br0" timeOffset="5589.321">10866 2999 0,'-18'0'15,"53"0"1,0 0-16,89 0 16,-71 0-16,106 0 15,-89 0-15,71-18 16,-70 18-16,17-18 15,-70 18 1,-1-17-16</inkml:trace>
  <inkml:trace contextRef="#ctx0" brushRef="#br0" timeOffset="5790.3936">11377 2646 0,'0'0'0,"0"17"0,0 36 16,-18-17-16,1 87 15,-1-52-15,1 70 16,17-71-16,-18 36 16,18-71-16,18 18 15,-18-17-15</inkml:trace>
  <inkml:trace contextRef="#ctx0" brushRef="#br0" timeOffset="6339.0876">10883 3810 0,'18'0'31,"52"18"-31,54-1 16,-54-17-16,1 0 15,88 0 1,-71-17-16,-18 17 0,36 0 15,-70-18-15,-1 18 16,-17 0-16</inkml:trace>
  <inkml:trace contextRef="#ctx0" brushRef="#br0" timeOffset="6851.0548">11007 4533 0,'17'0'16,"36"0"0,-17 0-16,16 0 0,1 0 15,0 0-15,0 0 0,71 0 16,-71 0-16,17-17 15,-17 17-15,-18-18 16,18 18-16,0-35 0,-35 35 16,-18-36-16</inkml:trace>
  <inkml:trace contextRef="#ctx0" brushRef="#br0" timeOffset="7018.2818">11589 4392 0,'-18'35'0,"-35"71"16,18-53-16,-53 71 16,35-71-16,0 17 15,35-35-15,1 1 16,34-54 0</inkml:trace>
  <inkml:trace contextRef="#ctx0" brushRef="#br0" timeOffset="7207.662">11271 4357 0,'18'88'16,"35"18"-16,-18 0 15,0-71-15,36 36 16,-53-36-1,-1 0-15,1 0 0,-1 1 16,-17-1-16</inkml:trace>
  <inkml:trace contextRef="#ctx0" brushRef="#br0" timeOffset="7795.7968">11818 5415 0,'0'-17'16,"-35"17"-1,17 0 1,-17 17-16,-53 36 16,35 0-16,-35 0 0,-89 70 15,71-52-15,18-1 16,-88 54 0,123-89-16,0 18 0,0 0 15,53-35-15</inkml:trace>
  <inkml:trace contextRef="#ctx0" brushRef="#br0" timeOffset="10105.9664">15064 2699 0,'17'-36'0,"-17"19"16,0-1-16,0 1 15,-17 17-15,17-18 16,-18 18-16,18 18 0,-18 34 16,1-16-16,-1 52 15,0-35 1,18 53-16,18-36 16,-18-17-16,53 71 15,0-36 1,-35-53-16,17 0 0,35 18 15,-17-35 1,-35 0-16,0-18 0,-1 0 16,-34-18-1</inkml:trace>
  <inkml:trace contextRef="#ctx0" brushRef="#br0" timeOffset="10416.3197">15628 2805 0,'18'-18'16,"-1"18"-1,-17 18 1,18 52 0,-18-17-16,0 35 15,0-35-15,18 53 16,-1-71-16,1 36 16,0-36-16,17 0 15,-18-35-15</inkml:trace>
  <inkml:trace contextRef="#ctx0" brushRef="#br0" timeOffset="10609.9929">16069 3298 0,'0'53'15,"-18"0"-15,18-35 16,0 17 0,0-17-16,0 0 0,18-18 15</inkml:trace>
  <inkml:trace contextRef="#ctx0" brushRef="#br0" timeOffset="10985.3985">16492 3122 0,'0'71'16,"0"-36"-16,0 18 15,0-18 1,18-35-16,-18-18 31,18-52-31,-1 52 16,-17-17-16,18 0 0,0-1 15,-1 1-15,1 18 16,-1 17-16,1 0 0,0 0 16,17 0-1,-17 17-15,-18 1 16,17-1-16,1 1 0,-18 17 0,18 18 15,-18-35-15,17 0 16,1 34 0,-18-34-16,18-18 15</inkml:trace>
  <inkml:trace contextRef="#ctx0" brushRef="#br0" timeOffset="11250.8412">16792 2505 0,'71'70'15,"-1"1"-15,-17 17 16,0-35-16,0 88 15,-18 18 1,-17 88 0,-18-177-16,0 1 15,-35 70 1,-1-88-16,19-18 0</inkml:trace>
  <inkml:trace contextRef="#ctx0" brushRef="#br0" timeOffset="13281.1757">19297 3122 0,'0'0'0,"0"-18"16,18 18-1,-1-17-15,1-1 16,-18 1-16,18-1 0,-1 0 16,-17 1-16,18 17 15,-18-18-15,17 18 0,-17 18 31,36-1-31,-36 19 16,17-19-16,1 1 16,35-1-16,-18-17 15,0 0-15,-17 0 16,17-17-16,-35-1 16,18 1-16,0 17 0,-18-18 15,17 0 1,1 18-16,0 0 15,-18 18 1,35 0-16,-18-18 16,19 0-16,-19 0 15,19 0-15,-19 0 16,1 0-16,0 0 0,-1 0 16,1-18-1,-18 0-15</inkml:trace>
  <inkml:trace contextRef="#ctx0" brushRef="#br0" timeOffset="13524.058">19897 2822 0,'17'18'16,"1"-18"-16,17 18 15,-17-18-15,52 35 16,-52-18-1,35 1-15,-35 0 16,17 17-16,-35-17 16,-18 17-16,1-17 15,-19 17 1,19-18-16,-19-17 0,19 36 16,-1-36-16,18 17 15</inkml:trace>
  <inkml:trace contextRef="#ctx0" brushRef="#br0" timeOffset="16939.194">21590 2469 0,'0'-17'15,"-18"34"1,1 36 0,-1-17-16,0 69 15,18-52-15,0 53 16,0-53-16,36 71 16,-19-71-1,54 17-15,-53-35 16,34 1-16,-16-36 15,-19 0-15</inkml:trace>
  <inkml:trace contextRef="#ctx0" brushRef="#br0" timeOffset="17395.591">21890 2840 0,'0'70'16,"0"-17"-16,0 18 16,0-53-16,0-1 0,0 1 15,0-36 17,0-52-32,0 52 15,0-53-15,0 54 16,18-36-16,-1 53 15,36 0 1,-35 18-16,-1 34 16,-17-16-16,0-19 15,18 36-15,-18-35 16,18-18-16,-1 0 16,1-18-1,0 1-15,17-36 16,-18 35-16,19-35 15,-19 53-15,19-17 16,-19 17-16,1 35 16,0-18-16,-18 54 15,0-36-15,0 36 16,0-36 0,0 18-16</inkml:trace>
  <inkml:trace contextRef="#ctx0" brushRef="#br0" timeOffset="17572.7239">22560 3052 0,'-35'52'16,"17"19"-1,1-18 1,-1-18-16,18-17 0,35-1 15,-35 1-15,18-18 16</inkml:trace>
  <inkml:trace contextRef="#ctx0" brushRef="#br0" timeOffset="17917.9363">22789 2928 0,'0'71'16,"-17"-1"0,17-35-16,0 1 15,17-36 1,1-18 0,-18 0-16,18-34 15,-1 16-15,19-17 16,-19 36-16,36-1 15,-35 0-15,35 18 16,-36 18-16,19 17 16,-19 1-16,1 17 15,-18-18 1,18 18-16,-18-36 16,17 1-16,-17 0 15</inkml:trace>
  <inkml:trace contextRef="#ctx0" brushRef="#br0" timeOffset="18185.557">23266 2328 0,'53'36'16,"17"52"0,1 18-1,-1 35-15,-34-71 16,-19 107-16,1-1 16,-18-88-16,-18-17 15,1 52-15,-19-52 16,-34-18-1</inkml:trace>
  <inkml:trace contextRef="#ctx0" brushRef="#br0" timeOffset="28762.937">4392 5927 0,'18'0'47,"35"0"-31,0 0-16,-1 0 16,1 0-16,18 0 0,17-18 15,18 0-15,141 1 16,-106-1-16,0 0 0,36 1 15,-19-1-15,160 1 16,-159 17-16,140-18 16,-175 0-16,-1 18 15,89-17-15,-141-1 16,17 18-16,-71-18 16</inkml:trace>
  <inkml:trace contextRef="#ctx0" brushRef="#br0" timeOffset="31269.2429">15134 4974 0,'0'-17'0,"0"-1"16,-17 18 0,-1 0 15,0 18-15,-35 34-16,36-16 0,-1 17 15,0 0-15,1-1 16,-1 72-16,1-53 15,17 52-15,17-70 16,18 53-16,1-71 16,17 36-16,-18-54 15,18 18 1,-36-17-16,36-18 16,-35-18-16</inkml:trace>
  <inkml:trace contextRef="#ctx0" brushRef="#br0" timeOffset="31752.721">15452 5415 0,'-18'106'0,"18"0"15,0-36 1,0-34-16,18-19 15,-1-17 1,1-17-16,0-72 16,-18 54-1,0-18-15,17-53 16,1 54-16,0-19 16,-18 36-16,17 35 15,1 0-15,-1 53 16,-17-18-16,0-17 0,18 52 15,-18-52-15,0-1 16,0 1-16,18-18 16,-18-18-1,35-35 1,-35 36-16,35-36 16,-17 35-16,0 18 0,-1-17 15,18 52 1,1 18-16,-19 0 15,-17 35-15,0-35 16,18 17-16,-18-34 16,18 17-16,-1-36 15,36 1 1,-35-18-16</inkml:trace>
  <inkml:trace contextRef="#ctx0" brushRef="#br0" timeOffset="31937.2934">16263 5609 0,'-18'53'16,"1"0"-16,17-18 0,-18 1 15,1 16 1,17-34-16,-18 0 15,0-1-15</inkml:trace>
  <inkml:trace contextRef="#ctx0" brushRef="#br0" timeOffset="32379.9763">16651 5309 0,'0'18'15,"0"0"-15,0 52 16,18-17-16,-1 35 15,-17-52-15,18 34 16,-18-52-16,18 17 16,-18-17-16,17-1 15,1-17 1,-18-17-16</inkml:trace>
  <inkml:trace contextRef="#ctx0" brushRef="#br0" timeOffset="32627.4129">16845 4957 0,'53'0'16,"18"35"-1,17 18 1,-53-18-16,36 88 15,-36-52-15,-17 17 0,34 71 16,-52-71-16,18 53 16,-36-88-16,18 18 15,-35-18-15,0 0 0,0-18 16,-1 18-16</inkml:trace>
  <inkml:trace contextRef="#ctx0" brushRef="#br0" timeOffset="34390.3558">19420 5609 0,'18'0'0,"0"0"16,35 0-16,-18-35 15,0 17-15,36-70 16,-54 53-16,19 0 0,-19-1 16,1 19-1,0 17-15,-18 35 16,0-17-1,17 17-15,1 18 16,-1-36-16,1 1 0,0-18 16,-1 0-16,36 18 15,-53-36-15,18 18 16,0-18-16,-1 1 0,1-1 16,0 0-1,-1 18-15,1 0 16,-18 18-1,17-18-15,1 35 16,0-17-16,-1 0 0,19-1 16,-1-17-16,-17 0 15,17 0-15,-18-17 16,1-19 0,0 36-16,-18-17 15,17 17 1,1 0-16,17 0 15,-17 17-15,0-17 16,-1 18-16,18 0 16,-17-18-16,17 0 15,-17 0-15,0 0 0,17 0 16,-17 0-16</inkml:trace>
  <inkml:trace contextRef="#ctx0" brushRef="#br0" timeOffset="34628.8109">20514 5256 0,'18'0'0,"-1"18"16,36 0-16,-17-1 16,-1 1-16,53 35 15,-53-18-15,53 0 16,-52-17-16,-19 0 15,1 17-15,0-17 0,-36 35 16,0-18-16,-52 35 16,35-52-16,-36 35 15,36-35 1,-36 17-16</inkml:trace>
  <inkml:trace contextRef="#ctx0" brushRef="#br0" timeOffset="37008.7922">21802 5045 0,'-18'0'16,"18"-18"-16,-18 18 16,1 18-16,-1 17 15,0 0 1,1 53-16,17-17 15,0-18-15,0 18 0,0 52 16,17-52-16,19 34 16,-1-69-16,-17-1 15,52 18 1,-52-36-16,17 1 16</inkml:trace>
  <inkml:trace contextRef="#ctx0" brushRef="#br0" timeOffset="37487.976">22084 5450 0,'18'53'16,"-18"0"-1,0-17-15,0 16 16,0-34-16,17-18 15,-17 18 1,-17-71 0,17-35-1,17 17-15,18 1 16,-17 52-16,17-17 16,-17 17-16,17 36 15,-35-1-15,18 36 16,0-35-16,-18 35 15,0-36 1,0 19-16,17-36 16,1-36-1,-18 19-15,35-36 16,-17 18 0,-1 17-16,36-17 15,-35 35-15,0 0 16,-1 17-16,1 36 15,-18-18-15,0 18 16,18-17-16,-18-19 16,0 19-16,17-19 0,18 36 15</inkml:trace>
  <inkml:trace contextRef="#ctx0" brushRef="#br0" timeOffset="37671.3369">22860 5556 0,'-18'36'15,"1"16"1,-1-34-16,0 35 16,18-35-16,0-1 15,0 1-15,0 0 16</inkml:trace>
  <inkml:trace contextRef="#ctx0" brushRef="#br0" timeOffset="38054.9527">23072 5433 0,'0'53'16,"0"17"-16,0 36 16,17-71-1,-17-17 1,18-36 0,-18-17-1,35-35-15,-35 34 16,18 1-16,17-36 15,0 36 1,-17 35-16,17 0 0,-17 0 16,0 18-16,-1-1 15,1 36-15,0-17 16,-1 17-16,-17-18 16,0-18-16,18 1 0,-1 17 15,-17-17 1,0-36-1</inkml:trace>
  <inkml:trace contextRef="#ctx0" brushRef="#br0" timeOffset="38394.4063">23513 4921 0,'17'18'32,"1"0"-32,0-1 0,17 1 15,18 17-15,17 53 16,-17-35-16,0 53 15,-18-35-15,-17-1 16,-18 71-16,0-53 16,-18 54-16,1-72 15,-18 36-15,17-53 16,-35 17 0,18-52-16,17 0 15</inkml:trace>
  <inkml:trace contextRef="#ctx0" brushRef="#br0" timeOffset="284032.7205">5203 9190 0,'0'0'0,"0"18"0,36 52 16,-1 71-16,-35-70 15,35 105-15,-35-105 16,0-1-16,18-34 0,-18 16 16,18-52-1,-18-17 1,17-18-16,-17-18 0,0-71 16,18 71-16,-18-17 15,35-36 1,-35 53-16,18 35 0,-1 1 15,1 34 1,-18 36-16,0-18 16,0 36-16,18-53 15,-18 17-15,17-17 16,1-18 0,0-18-16,35-35 15,-36 18-15,1-1 16,-1 1-16,1 0 0,17 0 15,-17 17-15,0 18 16,-1 18-16,1 52 16,0-35-16,-1 54 15,-17-36-15,0 35 16,18-53-16,-18 36 16,17-54-16,19 1 15</inkml:trace>
  <inkml:trace contextRef="#ctx0" brushRef="#br0" timeOffset="284245.1058">6244 9666 0,'18'53'16,"-18"18"-1,0-1 1,-18-35-16,1 1 0,-19 34 16,1-34-1,35-19-15</inkml:trace>
  <inkml:trace contextRef="#ctx0" brushRef="#br0" timeOffset="284610.674">6826 9155 0,'0'17'32,"0"19"-32,-17 34 15,17-35-15,0 71 16,0-71-16,0 18 15,0 36-15,17-54 16,-17 0-16,0 18 16,18-35-16,-18-1 0,0 1 15,18-18-15</inkml:trace>
  <inkml:trace contextRef="#ctx0" brushRef="#br0" timeOffset="285056.4171">7179 8908 0,'18'0'15,"-1"17"-15,36 54 16,0-1 0,-18-17-16,-17 0 15,0 0-15,17 71 16,-17-71-16,-18 52 16,0-52-16,-18-17 0,-17 34 15,17-17-15,-35 0 16,18-18-1</inkml:trace>
  <inkml:trace contextRef="#ctx0" brushRef="#br0" timeOffset="285696.5766">4763 8767 0,'-18'17'15,"-17"-17"-15,-1 71 16,1-36-16,0 88 16,17-34-16,0 87 15,18-70-15,0 0 0,0 0 16,53 88-1,0-89-15,36 54 16</inkml:trace>
  <inkml:trace contextRef="#ctx0" brushRef="#br0" timeOffset="288287.4891">5521 10672 0,'-18'0'0,"36"0"32,17 0-17,1 0-15,-1 0 0,53 17 16,-53-17-16,1 0 16,-1 0-16,-18 0 15,-17-17-15</inkml:trace>
  <inkml:trace contextRef="#ctx0" brushRef="#br0" timeOffset="288503.2877">5574 10689 0,'-18'88'0,"1"36"16,17 17 0,-18 18-1,18-89-15,18 71 16,-18-70-16,17 35 15,1-53-15,17-18 0,-17 0 16,17 1-16,-17-1 16,17-18-16,0 19 0,18-19 15,-35 1-15,-1-18 16,36-35-16</inkml:trace>
  <inkml:trace contextRef="#ctx0" brushRef="#br0" timeOffset="288882.3276">6209 10513 0,'0'17'31,"18"36"-15,-1 18 0,1-53-16,17 34 15,-17-34-15,17 17 16,-35-17-16,0 0 16</inkml:trace>
  <inkml:trace contextRef="#ctx0" brushRef="#br0" timeOffset="289320.9217">6209 11024 0,'18'0'32,"-1"0"-32,18 0 15,-17 18-15,35-18 16,-35 18-16,17-1 15,-17 1 1,-18 0-16,-18-1 16,-17 18-1,17-17-15,-17 17 16,35-17 0,0 0-16,35-18 15,0 0-15,18 0 16,-35 0-16,-1 0 15,19 0 1</inkml:trace>
  <inkml:trace contextRef="#ctx0" brushRef="#br0" timeOffset="289687.0214">6297 11518 0,'18'0'15,"-1"0"1,1 0-16,0 0 16,17 18-16,-35-1 15,18 36 1,-18-35-16,-18 17 15,18 36-15,0-53 16,18 52-16,-18-52 16,17 17-16,18 0 15,-17-17-15,0-18 16,-18 18-16,-18-1 16,-17-17-1,17 0-15,-35 0 16,36 0-16,-19 0 15</inkml:trace>
  <inkml:trace contextRef="#ctx0" brushRef="#br0" timeOffset="290133.076">6544 10548 0,'35'-18'15,"36"1"-15,17-18 16,-35-1-16,35 19 15,-35 34 1,-35 19-16,35 52 16,-36-18-16,1 18 15,-18 1-15,18 16 0,-1 1 16,-17 124-16,18-125 16,-18 107-16,17-141 15,-17 70-15,0-88 16,0 17-1,0-34-15,0-19 16,-17 1-16,-1-18 16,-17 0-16,-36-35 15,36 17-15,-35 0 16,34 1-16,-17 17 16</inkml:trace>
  <inkml:trace contextRef="#ctx0" brushRef="#br0" timeOffset="293569.5944">11289 9225 0,'35'0'15,"-17"0"-15,35 0 16,-18 0 0,18 0-16,35-17 15,-35 17-15,0-18 16,-18 18-16,1 0 15,-19 0-15,1 0 0,-18-18 16</inkml:trace>
  <inkml:trace contextRef="#ctx0" brushRef="#br0" timeOffset="293742.4375">11501 9066 0,'0'106'16,"0"-53"-16,0 53 16,17-53-16,1 0 0,17 35 15,-17-35 1</inkml:trace>
  <inkml:trace contextRef="#ctx0" brushRef="#br0" timeOffset="295522.1694">15416 8872 0,'0'-17'31,"0"34"0,0 1-15,18 0-16,-18 35 16,0-36-16,18 54 15,-18-18 1,17 17-16,1-34 15,0 34-15,-18-52 16,17 35-16,-17-36 16,18 1-1,-18 0-15,18-18 32,-18-18-32</inkml:trace>
  <inkml:trace contextRef="#ctx0" brushRef="#br0" timeOffset="295733.7583">15593 8943 0,'0'0'0,"0"18"0,0 52 15,0 1-15,0-18 16,17 35-16,1-53 15,0 36 1,-1-54-16,19 36 16,-36-35-16,17-18 15</inkml:trace>
  <inkml:trace contextRef="#ctx0" brushRef="#br0" timeOffset="296089.7327">15293 8784 0,'0'-17'16,"0"-1"-16,18 18 0,-1-18 16,18 1-16,54 17 15,-36 0 1,0 0-16,17 17 0,-17 19 15,0-1-15,0 18 0,0 35 16,-53-53-16,17 36 16,-70-1-1,36-34-15,-36 17 16,35-36-16,1 1 0,17-1 16,17 1-16,1 0 15,70 17-15,-53-17 16,18-1-16,35 36 15,-52-35-15,17 35 16,-36-36-16,1 1 16</inkml:trace>
  <inkml:trace contextRef="#ctx0" brushRef="#br0" timeOffset="298056.9738">11289 11201 0,'-18'0'16,"36"0"0,52 17-1,19 1 1,-36-18-16,17 0 16,36 0-16,-53 0 15,-18-18-15,36 18 16,-54-17-16,1 17 0,-18-18 15</inkml:trace>
  <inkml:trace contextRef="#ctx0" brushRef="#br0" timeOffset="298213.9373">11642 10936 0,'0'71'15,"0"-18"1,0-18-16,0 18 0,17 35 15,1-35-15,0-18 16,-1 0-16,1 18 0,0-35 16</inkml:trace>
  <inkml:trace contextRef="#ctx0" brushRef="#br0" timeOffset="298797.3399">15487 10742 0,'18'18'32,"-18"17"-32,0 53 15,17-35-15,-17 0 16,0 0-16,18 70 16,0-70-16,-18 0 15,35 18-15,-18-54 16,1 1-16</inkml:trace>
  <inkml:trace contextRef="#ctx0" brushRef="#br0" timeOffset="299111.0357">15928 10971 0,'-18'36'0,"-17"52"15,17-53-15,36 36 16,0-54-16,52 36 16,-35-53-16,71 0 15,-70-17-15,52-36 16,-53 0 0,-35 18-16,-35-54 15,0 54-15,-1 17 16,-52-35-16,35 53 15,-17-17 1,34 17-16,36 17 16,71-17-1,-36 18-15</inkml:trace>
  <inkml:trace contextRef="#ctx0" brushRef="#br0" timeOffset="299375.8284">16581 10918 0,'-36'53'16,"19"-35"-16,-1 17 0,0 36 15,36-36-15,17 36 16,1-54-16,34 19 16,-35-36-16,54 0 15,-54-18-15,-17 0 16,-1 1-16,1-19 0,-18-34 15,-35 35-15,-36-54 16,36 54 0,-54-18-16,37 36 15,-37-1-15,72 36 16,-19-18-16</inkml:trace>
  <inkml:trace contextRef="#ctx0" brushRef="#br0" timeOffset="300862.6044">19085 10795 0,'18'0'16,"0"0"-16,34 0 15,-16 0 1,17 0-16,-18-18 16,0 18-1</inkml:trace>
  <inkml:trace contextRef="#ctx0" brushRef="#br0" timeOffset="300973.0338">19138 11024 0,'35'18'15,"18"-18"1,18-18 0,-36 1-16,1-1 15</inkml:trace>
  <inkml:trace contextRef="#ctx0" brushRef="#br0" timeOffset="315704.282">20832 9984 0,'-18'0'93,"36"0"48,-1 0-110,1-18-15,-1 18-16,19-18 16,-1 18-16,-17 0 15,-1 0-15,19-17 16,-19 17-16,1 0 15,-18-18-15,-18 36 16</inkml:trace>
  <inkml:trace contextRef="#ctx0" brushRef="#br0" timeOffset="316182.5553">20761 10019 0,'18'0'47,"-18"18"-31,0-1-16,17 36 15,1-18-15,-18 54 16,18-37-16,-1 72 16,-17-36-16,0 53 15,18-53-15,-18 71 16,0-88-16,0 88 16,0-89-16,0 1 15,17-18-15,1-1 0,0-16 16,-1 52-16,1-53 15,-18-17-15,35 35 16,-35-18-16,18-17 16,0-18-16,-18 17 0,17 1 15,1 0 1,-1-1-16,1-17 0,0 18 0,-1-18 16,36 0-16,-17 0 15,-1 0 1,-17 0-16,-1 0 15</inkml:trace>
  <inkml:trace contextRef="#ctx0" brushRef="#br0" timeOffset="320351.6485">21414 10037 0,'0'17'0,"17"18"15,-17 1-15,0 34 16,0-34-16,0 16 15,18-16 1,-18-19-16,35 19 16,-35-19-16,18-17 15</inkml:trace>
  <inkml:trace contextRef="#ctx0" brushRef="#br0" timeOffset="320659.4686">21749 10160 0,'-18'18'16,"0"17"0,18 0-16,0 18 15,18-35-15,17 17 16,1-17-16,-19-18 15,19 0-15,17-18 16,-36 0-16,18-17 16,-35 17-16,0-17 15,0 18-15,-17-1 0,-1-17 0,1 17 16,-1 18-16,-35-18 16,53 1-16,-18 17 0,1 0 15</inkml:trace>
  <inkml:trace contextRef="#ctx0" brushRef="#br0" timeOffset="320866.018">22296 10037 0,'0'17'15,"0"1"-15,0 52 16,0-34-16,0-1 16,0 0-16,17 0 0,1 36 15,-18-53-15</inkml:trace>
  <inkml:trace contextRef="#ctx0" brushRef="#br0" timeOffset="322215.1083">21608 10724 0,'0'18'31,"0"17"-15,0-17-1,0 0-15,0 17 16,17 0-16,-17-17 0,0-1 15,18 19-15,0-19 16,-1-17-16</inkml:trace>
  <inkml:trace contextRef="#ctx0" brushRef="#br0" timeOffset="322454.7447">21855 10848 0,'0'35'16,"17"0"-16,1-17 16,0 0-1,-1-18-15,1 0 0,-18 17 16,0-34 0,0-19-1,0 19-15,-18-1 0,18 1 16,-17-1-16,-1 0 15,18 1-15,18 17 16</inkml:trace>
  <inkml:trace contextRef="#ctx0" brushRef="#br0" timeOffset="322750.0315">22190 10813 0,'35'0'0,"18"0"16,0 0-1,-53 17-15,17 1 0,-17 0 16,0 34-16,0-34 16,-17 0-16,17-1 15,-18 1-15,1 0 16,17-1-16,17-17 31,36 0-15,-35 0-16,-1 0 0,19 0 15,-36 18-15</inkml:trace>
  <inkml:trace contextRef="#ctx0" brushRef="#br0" timeOffset="323044.8159">21572 11377 0,'0'18'16,"0"17"-16,0-17 15,0-1-15,0 1 16,18 35-16,-18-18 16,18 0-16,-18 1 15,0-19-15,17-17 0,-17 18 16</inkml:trace>
  <inkml:trace contextRef="#ctx0" brushRef="#br0" timeOffset="323344.1126">21943 11465 0,'-35'36'15,"17"-1"1,18 18-16,18-36 16,34 19-16,1-19 15,0-17 1,0-17 0,-35-1-16,-18 0 15,-18-17-15,-17-18 16,0 36-16,-18-1 15,35 0-15,0 1 16,1 17-16</inkml:trace>
  <inkml:trace contextRef="#ctx0" brushRef="#br0" timeOffset="323689.5311">22296 11395 0,'52'0'16,"37"-18"0,-54 0-16,18 18 15,0-17-15,-53 34 16,0 1-16,-18 17 16,-17 18-16,0-35 15,-1 35-15,36-36 16,0 1-16,18 0 15,0-1-15,35 19 16,-36-19-16,36 1 16,-35 0-16,-1-1 15,-34-17-15,-36 18 16,18-18-16,-36 18 16,36-18-16,-36 0 15,36 0-15,17-18 16,1 18-16,-1 0 0,0 0 15,18-18-15</inkml:trace>
  <inkml:trace contextRef="#ctx0" brushRef="#br0" timeOffset="324212.923">22807 9948 0,'0'-17'15,"35"-1"-15,18 0 16,-17 1-16,34-1 15,-35 1-15,1 17 16,-1 0 0,-17 0-16,-1 0 0,1 35 15,0 18 1,-18 35 0,0-35-16,17 88 15,1-53-15,-18 0 16,17 18-16,1 123 15,0-105-15,-18 17 0,17 88 16,-17-123-16,18 53 16,-18-89-16,-18 36 15,18-70 1,0-1-16,-17 0 16,17-17-16,-18-1 15,-17-17-15,0 0 16,-1-17-16,19 17 15,-19 0-15,-17-18 16,18 36-16,0-18 16</inkml:trace>
  <inkml:trace contextRef="#ctx0" brushRef="#br0" timeOffset="326575.2103">4992 13000 0,'0'0'0,"17"18"16,36-18-16,-35 17 15,53-17-15,-36-17 16,18 17-16,0-18 15,-18 18-15,0 0 16</inkml:trace>
  <inkml:trace contextRef="#ctx0" brushRef="#br0" timeOffset="326759.7247">4992 13106 0,'-18'70'16,"1"54"-1,17-18 1,52-18 0,1-35-16,-17-36 0,-1 1 15,0 0-15,0-18 16,1 17-16,17-17 16</inkml:trace>
  <inkml:trace contextRef="#ctx0" brushRef="#br0" timeOffset="327022.9015">5715 13212 0,'0'52'16,"0"1"-16,-18 36 16,18-54-1,0 0-15,18 53 16,17-52-16,18-19 16</inkml:trace>
  <inkml:trace contextRef="#ctx0" brushRef="#br0" timeOffset="327555.3177">6685 13159 0,'18'17'16,"17"19"-1,-17-36-15,-1 17 0,1 1 16,17-1-16,-17 1 15,-18 0-15,0 17 16,0-17-16,-18 17 16,18 0-1,-17-35-15,34 35 16,1-17-16,17-18 16,0 18-16,18-18 15,-35 0-15,35 0 16</inkml:trace>
  <inkml:trace contextRef="#ctx0" brushRef="#br0" timeOffset="327959.4201">7285 13141 0,'35'0'16,"0"0"-16,18 0 16,-35 0-16,17 18 15,-17-1-15,0 1 16,-18 0-16,0 17 15,0 0-15,0-17 16,17-1-16,1 1 0,52 17 16,-34-17-16,34 0 15,-52-1-15,17 1 16,-17-1-16,-36 1 16,0 0-1,-52-1-15,35 1 16,-54 0-16,37-18 15,16 0-15,1 17 16</inkml:trace>
  <inkml:trace contextRef="#ctx0" brushRef="#br0" timeOffset="328390.0395">8096 12982 0,'88'-17'16,"-17"17"-16,17-18 15,-17 18 1,-18 18 0,-36-1-16,19 36 15,-19-18-15,-17 18 0,18 71 16,-18-71-16,18 88 16,-1-88-16,-17 0 15,18-18-15,-18 36 16,0-36-16,0-18 0,0 1 15,-18 0 1,-35-18-16,18 0 16,0 0-16,-18 0 0,-53-18 15,53 18-15,18 0 16,-18-18-16,18 18 16,-1 0-16</inkml:trace>
  <inkml:trace contextRef="#ctx0" brushRef="#br0" timeOffset="328840.7389">11553 13088 0,'53'0'16,"18"-18"-16,17 1 15,-35 17-15,35-18 16,-70 18-16,17 0 16</inkml:trace>
  <inkml:trace contextRef="#ctx0" brushRef="#br0" timeOffset="328990.1373">11783 12965 0,'0'88'16,"0"18"0,17-1-16,1-69 15,0-1-15,17 0 16</inkml:trace>
  <inkml:trace contextRef="#ctx0" brushRef="#br0" timeOffset="329400.2264">14852 12912 0,'18'17'0,"-1"1"16,1 35-16,0 53 15,-18-36-15,17 54 16,1-71-16,-1 0 16,1-18-16,0-18 0,-1 1 15</inkml:trace>
  <inkml:trace contextRef="#ctx0" brushRef="#br0" timeOffset="329678.4668">15328 13070 0,'-35'71'15,"35"0"1,0-54-16,35 18 15,0-35-15,1 0 0,-19 0 16,19 0-16,-1-17 16,-17-36-1,-18 0-15,0 18 16,-53-36-16,17 54 16,1-1-16,-18-17 15,36 17-15,-1 18 16,18 18-16,0-1 15</inkml:trace>
  <inkml:trace contextRef="#ctx0" brushRef="#br0" timeOffset="329984.3515">15840 13018 0,'-53'0'0,"18"35"15,17 35 1,53-17 0,36 0-16,-18-35 0,52-1 15,-34-17 1,-36 0-16,1-17 16,-19-18-16,-17-1 15,-35-17 1,0 18-16,-54 0 15,54 0-15,-18 35 16,18-18-16,-36 18 16,71 18-16,-17 17 15,34-18-15</inkml:trace>
  <inkml:trace contextRef="#ctx0" brushRef="#br0" timeOffset="330425.5265">19262 12806 0,'35'-18'16,"18"18"0,35 0-16,-53 0 15,36 0-15,-53 18 16,-1-18-16</inkml:trace>
  <inkml:trace contextRef="#ctx0" brushRef="#br0" timeOffset="330536.32">19315 13018 0,'70'17'16,"18"-17"-1,-35 0-15,0 0 16</inkml:trace>
  <inkml:trace contextRef="#ctx0" brushRef="#br0" timeOffset="330946.9134">20532 12629 0,'0'-17'16,"35"-1"-16,0 18 16,1-17-16,16-1 15,1 18-15,0-18 0,0 1 0,0 17 16,0 0-1,-35 0-15,-1 0 0,-34 0 16</inkml:trace>
  <inkml:trace contextRef="#ctx0" brushRef="#br0" timeOffset="331136.4178">20496 12682 0,'18'106'16,"0"35"-16,17 0 15,0-17 1,1-71-16,-19-18 0,54 36 16,17-36-1,-53-17-15,18-18 16,0 0 0,-18-18-16</inkml:trace>
  <inkml:trace contextRef="#ctx0" brushRef="#br0" timeOffset="331342.9664">21449 12859 0,'-18'106'16,"1"-1"-1,17-52-15,17 53 16,1-71-16,17 1 0,-17-19 16,17 1-16</inkml:trace>
  <inkml:trace contextRef="#ctx0" brushRef="#br0" timeOffset="331591.6296">21696 13070 0,'-18'71'0,"18"-18"16,0-18-16,53 18 15,-18-53-15,1 18 16,-1-18-16,0 0 16,18-36-16,-35 19 15,-1-36-15,-17 18 16,0-1-16,-17 19 0,-18-36 15,17 18-15,0 17 16,-17 0 0</inkml:trace>
  <inkml:trace contextRef="#ctx0" brushRef="#br0" timeOffset="331765.0897">22260 13035 0,'36'71'16,"-1"17"-1,35 18-15,-17-53 16,-35-18 0</inkml:trace>
  <inkml:trace contextRef="#ctx0" brushRef="#br0" timeOffset="332197.7413">24218 12788 0,'-17'0'16,"17"18"-16,0 17 0,0 18 16,0 18-16,0-1 15,17 1-15,18 52 16,-17-70-16,0 0 0,52 18 15,-34-54-15,-1-17 16</inkml:trace>
  <inkml:trace contextRef="#ctx0" brushRef="#br0" timeOffset="332447.9068">24571 13018 0,'-18'35'15,"18"0"-15,0 36 16,18-36-16,17 0 16,-17-17-16,70 17 15,-53-35-15,36-18 16,-53 18-16,17-17 16,-18-36-16,-17 18 15,-35-18-15,18 17 16,-36 1-16,35 18 15,0 17-15,1-18 0,-1 18 16</inkml:trace>
  <inkml:trace contextRef="#ctx0" brushRef="#br0" timeOffset="332698.0723">25083 12929 0,'52'0'16,"-34"18"-16,0-18 0,-18 53 16,17-18-16,-17-17 15,0 17-15,0 36 16,0-54-16,0 19 16,0-19-16,18 18 15,0-35-15,17 18 16,-17-18-16,34 0 15,-34 0-15,0 0 16,-1 0-16</inkml:trace>
  <inkml:trace contextRef="#ctx0" brushRef="#br0" timeOffset="333076.0783">26741 12841 0,'0'71'16,"17"-18"-16,1 70 15,-18-70-15,17 53 16,1-71-16,35 18 15,-35-35 1,-1-18-16</inkml:trace>
  <inkml:trace contextRef="#ctx0" brushRef="#br0" timeOffset="333321.2306">27146 13053 0,'-17'70'16,"17"-17"-16,53 0 16,17-18-1,1-35 1,-36 0-16,35-35 16,-52 0-16,0 17 0,-18-35 15,0 18-15,-18-18 16,0 36-16,1-1 15,-18 0-15,17 1 16</inkml:trace>
  <inkml:trace contextRef="#ctx0" brushRef="#br0" timeOffset="333665.6472">27711 12859 0,'35'0'16,"0"0"-16,1 0 0,16 17 15,-34-17-15,0 18 0,-36 17 16,0 1-16,18-19 16,-35 54-16,35-36 15,-17 18-15,34-35 16,1 17-16,17-17 15,-17-1-15,17 1 16,-17-18-16,-36 0 16,0 0-1,-52 0 1,35 0-16,-36 17 16,53-17-16,-35 18 15,36 0-15,-1-18 16</inkml:trace>
  <inkml:trace contextRef="#ctx0" brushRef="#br0" timeOffset="334105.317">28399 12682 0,'70'18'16,"-35"-18"-16,36 18 15,-36-18 1,1 0-16,-1 17 0,18 1 16,-36 0-16,1-1 15,-18 18 1,0-17-16,0 53 0,-18-36 15,1 0-15,17 1 0,-18 69 16,18-52-16,0 18 16,-18 17-1,36-35-15,-18 17 16,18-52-16,-1 17 16,-17-17-16,-17-18 31,-36-18-16,18 1-15,17 17 0,-53 0 16,54 0 0,-19 17-16,1-17 0,18 0 15</inkml:trace>
  <inkml:trace contextRef="#ctx0" brushRef="#br0" timeOffset="397694.2888">4939 15840 0,'0'-18'15,"0"0"-15,0 36 16,35 70-1,-17-17-15,17 105 16,-17-70 0,-1 0-16,-17 123 15,0-70 1,0-106-16,0-18 0,0-17 16,0-71-1,0 0-15,0-18 0,-17-105 16,-1-18-1,-17 106-15,35 0 0,-18-36 16,18 89-16,0 17 16,18 1-1,-1 34-15,1 1 0,0 17 16,-1 0-16,-17 18 0,18-17 16,0 17-16,17-1 15,-17-52-15,-1 0 16,1 0-16,17-17 0,-17-1 0,-18 1 15,17-19-15,1 1 0,0-36 16,-1 36 0,1 0-16,0 35 15,-1 17-15,1 1 16,0 70-16,-1-35 16,1 71-1,-18-54-15,17-17 16,19 18-16,-19-18 0,54 17 15,-36-35-15,0-17 16</inkml:trace>
  <inkml:trace contextRef="#ctx0" brushRef="#br0" timeOffset="398198.9301">5838 16404 0,'-52'18'15,"16"52"1,1 1 0,35-18-16,0-18 15,35 18-15,-17-53 16,0 18-16,34-18 16,-34-18-16,17-35 15,-17 18 1,-18 0-16,-18 17 15,18 0-15,-17 18 0,17-17 16,0 34 0,0 1-1,17 17-15,19 0 16,-1-35-16,18 0 16,-18 0-16,0 0 0,1-35 15,-36 18-15,0-19 16,0 19-16,-36-19 15,19 1-15,-1 17 16,1 1-16,-1-1 16,36 1-1,17 17 1,35 0-16,-34-18 16,52 0-1,-53 18-15,18-17 16,-35-1-16,17 18 15</inkml:trace>
  <inkml:trace contextRef="#ctx0" brushRef="#br0" timeOffset="398393.03">6227 16087 0,'0'88'16,"0"-35"-16,0 0 0,0 70 16,17-35-1,1-35-15,17 0 16,18 0 0,-35-53-16</inkml:trace>
  <inkml:trace contextRef="#ctx0" brushRef="#br0" timeOffset="398937.5538">6421 15822 0,'17'35'16,"-17"-17"-16,18 35 15,17 70-15,-17-52 16,35 88-16,-53-71 16,35 71-1,-17-106-15,35-1 16,-36-16-16,1-36 15,-1 0-15,19 0 0</inkml:trace>
  <inkml:trace contextRef="#ctx0" brushRef="#br0" timeOffset="399299.7383">6844 16369 0,'-53'53'16,"0"0"0,35 0-16,18-36 0,18 19 15,0-36 1,17 17-16,-17-17 0,17-17 16,0 17-16,0-53 15,-17 35-15,0-17 16,-1-1-16,-17 19 0,0-18 15,-17 35 1,17 17 0,0 36-1,17-18-15,36 1 16,-35-36-16,52 0 16,-52 0-16,17 0 15,-17-18-15,-18 0 0,18-17 16</inkml:trace>
  <inkml:trace contextRef="#ctx0" brushRef="#br0" timeOffset="399628.011">7038 15946 0,'53'141'15,"0"53"-15,-18-71 16,0-52 0,-17-36-16,17-17 15,-17-36 1,0 0-16,17 1 0,-18-19 16,1 36-16,17-17 15,-17 17-15,0 17 0,17 1 16,-35 17-16,0-17 15,0 0-15,-18-1 0,1 1 16,-1 0-16,-35-1 16,18 1-16,17-18 0,-35 0 15,36 0 1,17-18-16,-18 1 16</inkml:trace>
  <inkml:trace contextRef="#ctx0" brushRef="#br0" timeOffset="400062.8976">7885 15646 0,'-36'70'15,"1"89"-15,17-71 16,1 18-16,-19 0 0,1 106 16,0-124-16,17 0 15,18-35-15,0 0 0,0 0 16,18-18-1</inkml:trace>
  <inkml:trace contextRef="#ctx0" brushRef="#br0" timeOffset="400607.2073">8273 15963 0,'-71'0'15,"1"35"-15,-1 36 16,53 17-1,18-35-15,36 71 16,52-19 0,-35-69-16,0-19 0,70 19 15,18-72 1,-88 19-16,35-71 16,-52 52-16,-36-17 0,0-35 15,-36 53-15,-34-36 16,17 36-1,-53 17-15,53 18 16,-35 18-16,70 0 16,1 17-1,34-17-15</inkml:trace>
  <inkml:trace contextRef="#ctx0" brushRef="#br0" timeOffset="400840.7539">8908 16245 0,'-53'53'16,"35"-17"-16,0 17 16,18-18-16,18-18 0,35 36 15,-18-53-15,1 18 16,52-18-16,-53 0 15,36-18-15,-54 18 16,19-35-16,-36 17 16</inkml:trace>
  <inkml:trace contextRef="#ctx0" brushRef="#br0" timeOffset="401014.2371">9066 16281 0,'0'17'16,"18"-17"-16,17 0 15,1 0-15,52-35 16,-18 0 0,-34 17-16,-19 1 15,19-1-15,-36 0 16,0 1-16,-18-19 16</inkml:trace>
  <inkml:trace contextRef="#ctx0" brushRef="#br0" timeOffset="401173.3179">9243 15998 0,'17'18'16,"-17"35"-1,18 18-15,-18-36 16,18 0-16,-1 53 16,19-17-1,17-18-15,-1-18 16,-34-35-16</inkml:trace>
  <inkml:trace contextRef="#ctx0" brushRef="#br0" timeOffset="401518.4704">9596 16228 0,'-18'35'15,"-17"18"1,17 0-1,36 35-15,-1-88 16,19 18-16,-19-18 0,18 0 16,18-18-1,-35 0-15,17-17 16,-35 0-16,18 17 0,-18 1 16,-18-19-16,1 19 15,-1-1-15,0 18 0,1 0 16,17 18-1,0-1-15,17 1 16,1 17-16,17-17 16,-17 0-16,35 17 15,-35-35-15,-1 17 0,1 1 16,-1-18 0,1 0-16</inkml:trace>
  <inkml:trace contextRef="#ctx0" brushRef="#br0" timeOffset="401795.1105">9913 16210 0,'0'35'16,"18"18"-1,17-17-15,0-1 16,-17-35-16,17 18 15,-17-18 1,-1 0-16,-17-18 16,0 0-16,0 1 0,0-19 15,-17 1-15,-1 0 16,18 17-16,0-17 16,18 35-1,-1 0 1</inkml:trace>
  <inkml:trace contextRef="#ctx0" brushRef="#br0" timeOffset="402085.3566">10266 16263 0,'17'18'15,"1"-36"1,17-17-16,-17 17 15,0-17-15,-18 17 16,17 18-16,-34-17 0,-1 17 16,0 0-16,-17 17 15,17 19-15,1 16 16,17-16 0,17 17-16,1-18 0,17-17 15,1-1-15,-1-17 16,36 18-16,-36-18 15,53 0 1,-53-18-16,18 1 16</inkml:trace>
  <inkml:trace contextRef="#ctx0" brushRef="#br0" timeOffset="402269.9879">10901 15822 0,'17'0'15,"1"0"1,17 35 0,-17-17-16</inkml:trace>
  <inkml:trace contextRef="#ctx0" brushRef="#br0" timeOffset="402383.104">11060 16157 0,'0'-17'31</inkml:trace>
  <inkml:trace contextRef="#ctx0" brushRef="#br0" timeOffset="403687.6054">12330 15610 0,'17'159'16,"1"18"0,-18-89-16,0 18 15,0-71-15,0-17 0,0-36 32,0-53-17,35-35-15,-17 71 16,35 0-16,0 35 15,35 35 1,-35 0-16,17 36 16,-52-36-16,17 36 15,-35-36-15,-35 18 16,17-18-16,-35-17 16,18-18-16,-35 0 15,52-18-15,-35 1 16,53-1-16,18 0 15</inkml:trace>
  <inkml:trace contextRef="#ctx0" brushRef="#br0" timeOffset="404365.2238">13176 15998 0,'0'-35'16,"-17"18"-16,17-1 15,-53 0-15,0 18 16,35 18-16,-17 0 15,-18 34-15,35 1 16,1-35 0,17 0-16,17 17 0,-17-17 15,18-1-15,17 1 0,18 17 16,-35-17-16,-1-18 16,1 35-16,-18-17 15,-18-18 1,-17 0-16,0 17 15,-36-17-15,54 18 16,-36-18-16,35 0 16,0 18-16,36-18 15,0 0-15</inkml:trace>
  <inkml:trace contextRef="#ctx0" brushRef="#br0" timeOffset="404632.6083">13300 16087 0,'17'17'15,"36"19"1,-17-19-1,-1 1-15,53 0 16,-35-1-16,-18 1 0,53-1 16,-35 1-1,-35 0-15</inkml:trace>
  <inkml:trace contextRef="#ctx0" brushRef="#br0" timeOffset="404795.4426">13617 16104 0,'-53'89'0,"0"-1"16,0-35 0,1 17-1,52-52-15,-18-1 16</inkml:trace>
  <inkml:trace contextRef="#ctx0" brushRef="#br0" timeOffset="405505.2775">14199 15593 0,'0'-71'16,"-17"1"-1,-1-1-15,-35 18 16,35 36-16,1 17 16,-36 17-1,35 18-15,1 1 0,-1 87 16,18 18-1,18-70-15,-1-1 0,54 72 16,-1-37 0,-34-52-16,-1-17 15,18 17-15,-18-18 16</inkml:trace>
  <inkml:trace contextRef="#ctx0" brushRef="#br0" timeOffset="405655.0418">14005 15998 0,'36'-17'0,"-19"17"15,18-18-15,36 1 16,0 17 0,-36 0-16,0 0 15,-17 0-15</inkml:trace>
  <inkml:trace contextRef="#ctx0" brushRef="#br0" timeOffset="406079.2415">14464 15963 0,'0'35'16,"18"18"-1,-1 0-15,36 0 16,-35-17-16,35-19 16,0 1-1,-36-18-15,1 0 0,17-35 16,-17-1-1,-18 19-15,0-36 16,-18 17-16,18 19 16,-18-19-16,1 36 15,-18-17-15,35 34 16,0 19 0,0 17-1,17-36-15,1 1 0,17 0 16,-17-1-16,35 19 15,-36-19-15,1 18 16,0-35-16</inkml:trace>
  <inkml:trace contextRef="#ctx0" brushRef="#br0" timeOffset="406403.3745">14975 16087 0,'0'53'16,"0"0"-16,0-36 15,18 1 1,0-53 0,-18-36-1,35 0 1,-17 1-16,17 52 15,18-35 1,-36 71-16,19 35 16,-19-18-16,19 36 15,-19-36 1,1-17-16,35 52 16,-53-52-1</inkml:trace>
  <inkml:trace contextRef="#ctx0" brushRef="#br0" timeOffset="421883.3569">12594 16722 0,'-17'0'15,"-1"0"1,36 0 15,-1 0-15,54 0-16,-36 0 16,88-18-16,-34 18 15,122-18 1,-70 1-16,159-1 15,-123 18-15,140-18 16,-176 18-16,106 0 16,-141 0-16,70 0 15,-123-17-15,18 17 16,-53 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06:01.53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212 3651 0,'-18'0'16,"0"0"-16,18 18 15,-17-18-15,34 0 32,1 0-32,0 0 15,-1-18-15,19 18 0,34 0 16,-35 0 0,1 18-16,17-18 0,-18 18 15,0-18-15,53 17 16,-70 1-16,35-1 15,-18-17-15,-17 0 16,-18 18-16,0-36 16,0 1-1</inkml:trace>
  <inkml:trace contextRef="#ctx0" brushRef="#br0" timeOffset="377.9394">529 3440 0,'0'17'0,"18"1"15,35 17 1,-18-17-16,36 35 16,-54-36-16,54 36 15,-36-17-15,18 16 16,-35-34-16,17 17 16,-35-17-16,0 35 15,-18-35 1,-17 34-1,-18-16-15,18-19 0,-18 36 16,35-35 0,1 17-16,-1-17 15,36 0-15</inkml:trace>
  <inkml:trace contextRef="#ctx0" brushRef="#br0" timeOffset="36652.8428">5151 6756 0,'-18'0'32,"36"0"61,-1 0-77,1 0 0,17 0-16,-17 0 15,-1 0-15,1-18 16,17 18-16,18 0 0,-17-18 15,-1 18-15,0 0 16,18 0-16,35 0 16,-53-17-16,18 17 0,0 0 15,-17 0-15,52 0 16,-53 17-16,53-17 16,-35 18-16,-18-18 15,71 0-15,-53 0 16,53 0-16,-53-18 15,17 18-15,-17 0 0,18 0 16,35 0-16,-71 0 16,53 0-1,-35 0-15,53 0 16,-53 0-16,17 0 16,-17 0-16,18 0 0,0 0 0,52-17 15,18 17 1,-88 0-16,0-18 0,70 18 15,-70 0 1,18 18-16,-18-18 0,17 0 16,-17 17-16,88-17 15,-70 0-15,-1 0 0,-17 0 16,53 18 0,-53-18-16,0 0 0,18 18 15,-36-18-15,0 0 16,36 17-16,-36-17 15,18 0-15,-18 0 16,0 0-16,-17 0 16,17 0-16,1-17 15,-19 17-15,1 0 16</inkml:trace>
  <inkml:trace contextRef="#ctx0" brushRef="#br0" timeOffset="38147.6255">11483 6844 0,'18'0'47,"-1"0"-31,1 18 0,-1-18 15,1 0-16,0 0 1,-1 0 0,1 0-16,0 0 15,-1 0 1,1 0-16,17 0 16,-17 0-16,0 0 15,-1 0-15,18 0 16,1 0-16,-19 0 15,19 0-15,-1 0 0,-17 0 16,52 0-16,-35 0 16,54 0-1,-54 0-15,0 0 0,36 17 16,-18-17-16,-18 0 16,71 0-16,-53 0 15,0 0-15,52 0 16,-52 0-16,0 0 0,71-17 15,-71 17-15,70 0 16,-70 0 0,0 0-16,70 0 15,-70 17-15,18-17 0,35 0 16,-36 18-16,-17-18 16,35 0-16,-17 0 0,-1 17 15,107-17 1,-89 0-16,0 0 0,0 0 15,1-17-15,69 17 16,-87-18-16,-1 18 0,1 0 16,0-17-16,70 17 15,-53 0-15,-18 0 0,19 0 16,69 0 0,-69 0-16,-19 17 0,54-17 15,-54 18 1,-17-18-16,35 0 0,-52 17 15,34-17-15,-35 0 16,18 0 0,-35 0-16,17-17 15,-17 17-15,-18-18 16,-18 18-16,1-17 16</inkml:trace>
  <inkml:trace contextRef="#ctx0" brushRef="#br0" timeOffset="45450.6705">20232 6791 0,'17'0'47,"-17"18"-31,18-18-16,0 0 31,-1 0-16,1-18 1,0 0-16,-1 1 16,19-1-1,-19 18-15,18-18 16,-17 18-16,17 0 16,-17 0-16,17 0 15,-35 18-15,18 0 16,0-1-1,-1-17-15,1 0 16,0 0 0,-1 0-16,1-17 15,17-1 1,0 18-16,-17 0 16,0-18-16,-1 18 15,1 0-15,0 18 16,-1-18-16,1 0 15,17 18-15,-17-18 16,17 0 0,-35-18-16,35 18 15,-17 0-15,0 0 16,-1 0-16,18 0 16,-17 0-1,0 0 1,-1 0-16,1 0 15,0 0 1,-1 0-16,1 0 16,0-18-16,-1 18 15,1-17-15,17-1 0,-17 1 0,-1 17 16,1-18-16,17 0 16,-17 18-16,0 0 15,-1 0-15,19 0 16,-19 18-1</inkml:trace>
  <inkml:trace contextRef="#ctx0" brushRef="#br0" timeOffset="52174.1625">23266 6879 0,'17'0'16,"-17"-17"15,18 17-15,0 0-16,-1 0 328,1 0-281,-18 17-32,18-17 32,-1 0-16,-17-17-15,18 17 0,-1 0-16,1 0 15,0 0-15,-1 0 16,1 0 0,0-18-16,-1 18 0,1 0 15,0 0-15,-1 0 16,1 0-16,-1 0 0,1 0 15,17 0 1,-17 0-16,0 0 0,17 0 16,18 0-16,0 0 15,-18 0-15,0 0 16,18 0 0,-17 0-16,-19 0 0,54 0 15,-36 0-15,0 0 16,53 0-16,-52 0 15,34 0-15,-34 0 16,-1 0-16,0 0 0,0 0 16,36 0-16,-53 0 15,52 0 1,-52 0-16,35 0 16,-36 0-16,1 0 15,-36 0-15</inkml:trace>
  <inkml:trace contextRef="#ctx0" brushRef="#br0" timeOffset="80465.4567">2117 2805 0,'-18'0'62,"18"17"-46,-18 1-16,1 17 15,-1-17-15,0 35 16,18-36-16,0 72 16,-17-54-1,17 35-15,0-17 16,17 18-16,-17-36 16,36 0-16,-19-17 15,-17 0-15,18-18 0,0 17 16,-1-17-1,-17-17 1</inkml:trace>
  <inkml:trace contextRef="#ctx0" brushRef="#br0" timeOffset="80742.88">2258 3122 0,'0'18'16,"0"-1"-1,0 1 1,0 0-16,0 17 15,0-17-15,17 17 16,-17-18-16,18 1 16</inkml:trace>
  <inkml:trace contextRef="#ctx0" brushRef="#br0" timeOffset="80915.8808">2258 2981 0,'-18'-18'0,"18"1"16,18-1 0</inkml:trace>
  <inkml:trace contextRef="#ctx0" brushRef="#br0" timeOffset="81208.8837">2346 2787 0,'18'0'16,"-1"35"0,1-17-16,0 0 15,17 34-15,-18-16 16,1 52-16,-18-53 16,0 53-16,-18-35 15,1 18 1,-1-36-16,18 0 0,-17-17 15,17 17-15,-18-17 16</inkml:trace>
  <inkml:trace contextRef="#ctx0" brushRef="#br0" timeOffset="93821.7194">6879 2752 0,'-17'0'16,"-1"0"0,0 0-1,1 0 1,17 35-1,-18-17-15,18 35 16,-18-18-16,18 53 16,0-53-1,0 18-15,18 18 16,0-36-16,17 18 16,-17-18-16,-1 0 15,1-17-15,-1-18 16,1 0-16,-18-18 15</inkml:trace>
  <inkml:trace contextRef="#ctx0" brushRef="#br0" timeOffset="94005.3811">7003 3052 0,'0'35'15,"17"-18"1,-17 19 0,0-19-16,18 1 15,0-18-15</inkml:trace>
  <inkml:trace contextRef="#ctx0" brushRef="#br0" timeOffset="94162.5162">7020 2822 0,'0'-17'16,"18"17"15</inkml:trace>
  <inkml:trace contextRef="#ctx0" brushRef="#br0" timeOffset="94388.818">7108 2699 0,'18'53'16,"0"-36"-16,-18 19 0,35 34 15,-17-17-15,17 53 16,-17-53-16,-1 35 16,-17-35-16,18 17 15,-18-34-15,-18 17 16</inkml:trace>
  <inkml:trace contextRef="#ctx0" brushRef="#br0" timeOffset="99472.5184">6209 4216 0,'-18'0'16,"36"0"15,0 0-15,17 0-16,-18-18 0,72 18 15,-36 0 1,-1 0-16,72 0 16,-53 0-16,70 0 15,-88 0-15,70 0 16,-70 0-16,17-18 15,-34 18-15,-19 0 16,-34 0 0</inkml:trace>
  <inkml:trace contextRef="#ctx0" brushRef="#br0" timeOffset="108277.4507">14499 2787 0,'0'-18'0,"0"1"32,-17 34-1,17 1-15,-18 0-16,18 17 15,-18-17-15,18 17 0,0 0 16,0-17-16,0 52 15,0-34-15,18-1 16,0-18-16,-18 19 0,35 17 16,-35-36-1,17 1-15,19 0 16,-19-1-16,1-17 16</inkml:trace>
  <inkml:trace contextRef="#ctx0" brushRef="#br0" timeOffset="108452.6949">14658 3034 0,'0'18'0,"18"17"16,-18 0-1,17-17-15,1-1 16,-18 1-16,17-18 15</inkml:trace>
  <inkml:trace contextRef="#ctx0" brushRef="#br0" timeOffset="108587.3729">14676 2910 0,'0'0'0,"-18"0"15</inkml:trace>
  <inkml:trace contextRef="#ctx0" brushRef="#br0" timeOffset="108820.6472">14764 2699 0,'17'17'16,"19"19"-16,-19-1 15,19 36 1,-19-19-16,1 54 16,-18-70-16,-18 52 15,1-53-15,-19 18 16,36-18-16,-17-17 15</inkml:trace>
  <inkml:trace contextRef="#ctx0" brushRef="#br0" timeOffset="109838.5119">19050 3563 0,'0'-18'0,"-18"18"16,1 0 15,17 18-15,0 0-16,-18 17 15,18-17-15,0 35 16,0-36-16,0 36 16,0-35-16,18 35 15,-1-36-15,1 19 16,0-19-1,-1 1-15,1-18 16</inkml:trace>
  <inkml:trace contextRef="#ctx0" brushRef="#br0" timeOffset="109994.7788">19156 3757 0,'0'18'15,"17"-1"1,-17 1-16,18 0 16,0-1-1,-1-17-15</inkml:trace>
  <inkml:trace contextRef="#ctx0" brushRef="#br0" timeOffset="110135.0723">19191 3616 0,'0'-18'15</inkml:trace>
  <inkml:trace contextRef="#ctx0" brushRef="#br0" timeOffset="110350.4057">19332 3528 0,'36'0'16,"-19"17"0,1 1-16,17 35 15,-17-35-15,-1 52 0,-17-35 16,0 1-16,0-19 15,-17 19-15,17-19 0,-53 36 16,35-35-16,1-18 16</inkml:trace>
  <inkml:trace contextRef="#ctx0" brushRef="#br0" timeOffset="111102.3677">21943 3140 0,'17'0'15,"1"0"-15,35 17 16,0 1-16,53 0 16,-53-1-1,-18 1-15,0 0 0,0 17 0,-17-18 16,-18 1-16,0 17 0,-35 18 15,17-35 1,-17 17-16,-18-17 0,-18 17 16,36 0-1,18-35-15,17 18 0,17 17 16,1-17-16,17 0 16,53-1-16,-52-17 15,16 0-15,1 0 16,-35 18-16,0-18 15,-36-18 1,-17 1-16,17 17 16</inkml:trace>
  <inkml:trace contextRef="#ctx0" brushRef="#br0" timeOffset="111251.0517">21978 3422 0,'35'0'15,"1"0"-15,-1-18 0,71 18 16,-53-17 0,70 17-16,-88 0 15,1 0-15</inkml:trace>
  <inkml:trace contextRef="#ctx0" brushRef="#br0" timeOffset="111512.9437">22666 2822 0,'-18'0'16,"18"18"-1,0 17-15,0 0 16,0 1-16,0-1 0,18 36 15,-18-19 1,18-16-16,-1-1 0,1-17 16,17 35-16,-17-36 15,-1 1-15,1-18 0,0-18 16</inkml:trace>
  <inkml:trace contextRef="#ctx0" brushRef="#br0" timeOffset="111641.1217">22878 3069 0,'17'35'16,"-17"-17"-16,0 17 0,18 1 15,0-19-15,17 19 16</inkml:trace>
  <inkml:trace contextRef="#ctx0" brushRef="#br0" timeOffset="111773.4477">22931 2946 0,'17'0'32</inkml:trace>
  <inkml:trace contextRef="#ctx0" brushRef="#br0" timeOffset="111987.6496">23036 2822 0,'18'18'16,"0"-18"-16,17 35 0,18 18 15,-35 0-15,34 35 16,-34-53-1,-18 18-15,0 36 16,0-54-16,0 0 0,-35 18 16,35-35-1</inkml:trace>
  <inkml:trace contextRef="#ctx0" brushRef="#br0" timeOffset="112230.0733">23548 3316 0,'70'0'16,"19"-18"-1,-54 18-15,0 0 16,1 0-16,-36 18 16</inkml:trace>
  <inkml:trace contextRef="#ctx0" brushRef="#br0" timeOffset="112380.3107">23671 3563 0,'89'0'16,"-36"0"-16,-36-18 0,1 36 15</inkml:trace>
  <inkml:trace contextRef="#ctx0" brushRef="#br0" timeOffset="113709.2998">24306 3351 0,'0'18'15,"0"17"1,0 1-1,0 34-15,0-35 16,18 18-16,-18-17 16,18-19-16,35 36 15,-36-53-15,1 0 0,35 0 16,-18-35 0,-17 17-16,-18 1 15,0-1-15,17 0 16,-17 1-16,18 34 15,0 19 1,-1-1-16,19-17 0,16-1 16,-34 1-1,35-18-15,-35 0 16,-1-18-16,1 1 16,-18-36-16,-18 35 15,-17-53 1,17 54-16,1-18 15,-1 17-15,18 0 16</inkml:trace>
  <inkml:trace contextRef="#ctx0" brushRef="#br0" timeOffset="113959.9745">24959 3104 0,'18'-35'0,"35"18"16,-36-1 0,19 18-16,34-18 15,1 1-15,-54 17 16,1 0-16,-53 0 31</inkml:trace>
  <inkml:trace contextRef="#ctx0" brushRef="#br0" timeOffset="114077.1097">25083 3104 0,'35'71'0,"0"-18"15,-17-18-15,17 36 16,-17-54-16,-1 19 15,-17-19-15</inkml:trace>
  <inkml:trace contextRef="#ctx0" brushRef="#br0" timeOffset="114394.4508">25471 3316 0,'35'18'15,"-18"-18"-15,36 17 16,-17 1-16,34 17 15,-34-17-15,34 17 16,-35-17 0,18 17-16,-35-17 15,0-1-15,-36-17 16</inkml:trace>
  <inkml:trace contextRef="#ctx0" brushRef="#br0" timeOffset="114599.5985">25823 3263 0,'-53'35'0,"36"-17"15,-18 17-15,-18 36 16,35-18-16,18 17 15,0-34-15,0 17 16,18-36-16,-1-17 16</inkml:trace>
  <inkml:trace contextRef="#ctx0" brushRef="#br0" timeOffset="114933.7821">26070 2734 0,'-17'18'16,"-1"17"0,0 36-16,18-36 15,18 53-15,17 0 16,1-53 0,-19 1-16,18 17 15,1-18-15,-36-17 16,17-18-16</inkml:trace>
  <inkml:trace contextRef="#ctx0" brushRef="#br0" timeOffset="115093.5124">26300 3016 0,'17'36'16,"1"-1"-16,17 18 15,0-36 1</inkml:trace>
  <inkml:trace contextRef="#ctx0" brushRef="#br0" timeOffset="115233.4407">26370 2928 0,'0'-18'16,"18"18"0</inkml:trace>
  <inkml:trace contextRef="#ctx0" brushRef="#br0" timeOffset="115438.6333">26511 2769 0,'18'0'16,"0"18"-16,-1 0 0,18 35 15,-17-18-15,0 53 16,-18-53 0,0 1-16,0-1 0,-36 35 15,19-52-15,-1 17 16,1-17-16,-1-18 0</inkml:trace>
  <inkml:trace contextRef="#ctx0" brushRef="#br0" timeOffset="115939.5387">26899 3369 0,'18'0'16,"35"0"-1,-18 0-15,53-18 16,-52 18-16,-1 0 0,35 0 16,-34 0-1,-19 0-15,1 0 16,0 0-16</inkml:trace>
  <inkml:trace contextRef="#ctx0" brushRef="#br0" timeOffset="116123.2871">27146 3193 0,'0'17'15,"18"1"1,-18 0-16,0 17 0,0 35 15,18-34-15,-18 34 16,0-34-16,17-1 16,-17 0-16,18 0 0,-1-17 15,-17 0-15</inkml:trace>
  <inkml:trace contextRef="#ctx0" brushRef="#br0" timeOffset="116584.5735">27605 2734 0,'18'53'15,"-18"0"-15,17 0 0,-17 88 16,18-71-16,-1 89 16,-17-106-1,0 0-15,18-18 0,0 18 16,-18-35-16,0-36 16,0 1-1,17-36-15,-17 17 16,18 19-16,17-19 0,18 1 15,0 53 1,-18-1-16,-17 19 16,17 52-16,-17-53 15,-18 1-15,0-1 0,0 0 16,-18 0 0,-17-17-16,17-18 0,1 0 0,-54-18 15,36 18-15,0-35 16,17 17-1,0 18-15,1 0 16</inkml:trace>
  <inkml:trace contextRef="#ctx0" brushRef="#br0" timeOffset="136749.3439">27217 4939 0,'17'18'63,"19"-1"-48,-19 1-15,54 35 16,-36-18-16,36 18 16,-18-18-16,17 36 15,-17-54-15,-18 1 16,18 17-16,-35-17 15,17 0-15,-52-36 32,-1 0-17</inkml:trace>
  <inkml:trace contextRef="#ctx0" brushRef="#br0" timeOffset="137017.4882">27711 4921 0,'0'0'0,"-18"0"16,-17 18-16,17 0 15,1 17-15,-36 53 16,17-35-16,1 0 16,0-18-16,17 18 0,0-18 0,1-17 15,17 17-15,-18-17 16,18 0-16,-17-18 0</inkml:trace>
  <inkml:trace contextRef="#ctx0" brushRef="#br0" timeOffset="137611.5989">28028 4445 0,'-17'-18'16,"-1"18"0,0 0-1,18 36-15,0-19 16,-17 19-16,17-19 16,0 36-16,17-18 15,-17 1 1,18-1-16,0 0 0,-18-17 15,17 17 1,1-35-16,-1 18 16,1-18-16</inkml:trace>
  <inkml:trace contextRef="#ctx0" brushRef="#br0" timeOffset="137783.9456">28169 4657 0,'18'17'15,"-18"1"-15,18 17 16,-1-17-16,-17 0 0,18-1 16,0 1-16</inkml:trace>
  <inkml:trace contextRef="#ctx0" brushRef="#br0" timeOffset="137923.0294">28240 4533 0,'0'0'0,"18"0"15</inkml:trace>
  <inkml:trace contextRef="#ctx0" brushRef="#br0" timeOffset="138166.4758">28293 4339 0,'17'18'15,"1"-1"-15,0 1 0,17 35 16,-17-18-16,-1 1 16,1-1-16,17 53 15,-35-53-15,0 1 0,0 17 16,0-36 0,-17 18-16,-1-17 15,18 0-15</inkml:trace>
  <inkml:trace contextRef="#ctx0" brushRef="#br0" timeOffset="140396.7908">27517 6068 0,'0'-18'0,"0"1"16,0 34 15,0 18-15,0 1-16,0 34 15,17-34-15,1-1 16,0-18-16,-1 1 0,19 0 16,-19-1-16,1 1 0,35-18 15,-36-18-15,1-17 16,0 0-16,-1-18 15,-17 18 1,0-18-16,0 35 16,0 36-1,18 17-15,0 18 16,17 35 0,-18-35-16,19 35 15,-36-53-15,17 36 16,-34-53-16,-1 35 15,0-53-15,-34 17 16,16-17-16,-17 0 16,18-17-16,-18-19 15,36 36-15,-19-35 16,36 17-16,0 1 16</inkml:trace>
  <inkml:trace contextRef="#ctx0" brushRef="#br0" timeOffset="140749.2527">28063 5592 0,'-17'17'32,"-1"18"-32,18-17 0,0 53 15,0-36-15,0 0 0,0 0 16,0 1-16,18 34 15,-1-34-15,1-1 16,0-17-16,17 17 16,-17-35-16,-18 17 15,17-17-15</inkml:trace>
  <inkml:trace contextRef="#ctx0" brushRef="#br0" timeOffset="140903.903">28222 5874 0,'0'35'16,"18"0"-16,-18-17 15,18 0-15,-1-1 16,1 1 0</inkml:trace>
  <inkml:trace contextRef="#ctx0" brushRef="#br0" timeOffset="141041.8448">28293 5768 0,'0'18'32,"17"-18"-17</inkml:trace>
  <inkml:trace contextRef="#ctx0" brushRef="#br0" timeOffset="141253.7824">28363 5627 0,'18'17'15,"0"1"-15,17 53 16,-17-36-16,-1 0 0,18 53 15,-35-52-15,0-1 16,0 36-16,-17-54 16,-18 36-16,17-35 15,-35-1 1</inkml:trace>
  <inkml:trace contextRef="#ctx0" brushRef="#br0" timeOffset="141881.5001">27570 7038 0,'-18'0'15,"36"0"-15,17 0 16,0 0-1,36 0-15,-36 0 16,18 18 0,-53-1-16,18 18 0,-36-17 15,-17 35 1,-1-18-16,1 18 16,17-17-16,18-19 0,0 1 15,0-1-15,18 19 0,35-19 16,-35 1-1,17 0-15,0-18 0,18 0 16,-35 0-16,17 0 16,-53-18-1,-52 0 1</inkml:trace>
  <inkml:trace contextRef="#ctx0" brushRef="#br0" timeOffset="142015.4953">27517 7285 0,'35'-18'16,"-17"1"-16,35 17 0,35-18 16,18 0-1,-18 18 1,-53 0-16,-17 0 16</inkml:trace>
  <inkml:trace contextRef="#ctx0" brushRef="#br0" timeOffset="142316.1331">28169 6720 0,'-17'18'16,"-1"0"-16,18 35 15,0-18-15,18 18 16,-1-18-16,1 0 16,0-17-16,-1 17 0,1 1 15,0-19-15,-1 1 16,1-18-16</inkml:trace>
  <inkml:trace contextRef="#ctx0" brushRef="#br0" timeOffset="142484.6">28363 6897 0,'0'35'16,"18"0"-1,0-17-15,17 0 16,-17-1-16,-1-17 16</inkml:trace>
  <inkml:trace contextRef="#ctx0" brushRef="#br0" timeOffset="142627.3523">28434 6756 0,'0'-18'16,"18"18"-1,-1 0-15</inkml:trace>
  <inkml:trace contextRef="#ctx0" brushRef="#br0" timeOffset="142821.7657">28610 6632 0,'53'36'0,"-18"-19"16,1 54-16,-1-36 16,-17 36-16,-18-19 15,0-16-15,0 17 0,-53 35 16,35-53-1,-17-17-15</inkml:trace>
  <inkml:trace contextRef="#ctx0" brushRef="#br0" timeOffset="148844.4087">30304 5345 0,'0'-18'16,"-18"36"15,0 17-31,18 0 16,0 36-16,0-1 16,0-34-16,18 34 15,0-52-15,-1-1 16,36 19-1,-18-36-15,-17 0 0,35-36 16,-53 19-16</inkml:trace>
  <inkml:trace contextRef="#ctx0" brushRef="#br0" timeOffset="149008.6416">30339 5098 0,'35'-18'16,"-17"18"0,35-18-16,-18 18 15,-17 0-15,-1-17 0,1 17 16</inkml:trace>
  <inkml:trace contextRef="#ctx0" brushRef="#br0" timeOffset="149257.6579">30709 5327 0,'53'0'16,"18"-18"0,-36 18-16,0 0 0,18-17 15,-35 17 1</inkml:trace>
  <inkml:trace contextRef="#ctx0" brushRef="#br0" timeOffset="149630.0005">31133 5186 0,'35'0'15,"18"0"-15,-36-18 16,54 18-16,-53-17 16,35 17-16,-36-18 15</inkml:trace>
  <inkml:trace contextRef="#ctx0" brushRef="#br0" timeOffset="149808.6098">31256 5062 0,'0'36'0,"18"34"16,-18-35-16,0 18 16,17-17-16,1 17 15,-18-18-15,18 0 16</inkml:trace>
  <inkml:trace contextRef="#ctx0" brushRef="#br0" timeOffset="150145.4253">31485 4921 0,'0'106'15,"0"-53"1,0 0-16,0 35 16,0-17-16,0-18 15,0-71 17,36-17-17,-19-1-15,1 19 0,17-19 16,-17 36-16,0 0 15,-1 0-15,1 18 16,-18 17-16,17 1 0,1-1 16,-18 18-1,0-35-15,0 34 16,-18-34-16,1 0 16</inkml:trace>
  <inkml:trace contextRef="#ctx0" brushRef="#br0" timeOffset="150357.6138">31238 5556 0,'36'18'16,"34"-18"-1,36 0-15,-53 0 16,35 0 0,-70 0-16</inkml:trace>
  <inkml:trace contextRef="#ctx0" brushRef="#br0" timeOffset="151207.8523">30392 6579 0,'17'0'16,"1"18"-1,35-18-15,-18 0 16,18 0-16,-18-18 16,-17 18-16,0-17 0,-1-36 15,-34 17 1,-1 1-16,0 18 0,-34-1 15,-1 0 1,17 18-16,19 0 16,-1 36-16,18 34 15,0-17-15,35-18 16,-17 1-16,53 17 16,-19-18-16,19 0 15,-36-35-15,-17 18 16,0-18-16,-1-18 15,-17 0-15,0-17 16,0 18-16,0-19 16,36 1-1,-1 35 1,-18 0-16,19 0 0,34 35 16,1 1-1,-36-19-15,-17 1 16,17-1-16,-17 1 15,-1 0-15,-17-36 16</inkml:trace>
  <inkml:trace contextRef="#ctx0" brushRef="#br0" timeOffset="151364.1809">31044 6509 0,'0'17'16,"-17"54"-16,17-36 15,-18 18 1,1-18-16,34 36 0,-17-53 16,35 17-1</inkml:trace>
  <inkml:trace contextRef="#ctx0" brushRef="#br0" timeOffset="151964.5333">31274 6526 0,'-18'0'0,"0"0"15,18 36-15,-17-19 0,17 19 16,17 34 0,19 1-16,-19-54 15,1 19-15,0-19 0,-1 1 16,1-18-16,0-18 15,-18 1 1,17-1-16,-17-35 16,0 18-16,0 17 0,-17-17 15,17 17-15,0-17 16,0 53 0,17 17-1,1-17-15,-18 34 16,0-34-16,18 17 15,-18-52 17,0-19-17,17 19-15,1-18 16,-18 17-16,0 0 16,17 18-16,1 0 15,-18 18-15,0 0 16,0-1-1,0 1-15,18-18 16,-1 0 0,1-18-1,0 1-15,-1-1 16,1 18-16,0 0 16,-1 0-16,1 18 31,-18-1-31,0 1 0,0 17 15,0 0-15,0-17 16,0 0-16</inkml:trace>
  <inkml:trace contextRef="#ctx0" brushRef="#br0" timeOffset="152321.5949">31785 6756 0,'18'53'15,"0"35"1,-1 0 0,1-17-1,-18-54-15,0 1 0,0-1 16,-18-17-16,1-17 16,-1-18-16,0-36 15,1 18-15,17 0 0,17-53 16,-17 36-1,36-18-15,-1 52 16,-18 36-16,36 0 16,-35 36-16,0-19 0,-18 19 15,17-1-15,-34 35 16,17-52-16,-36 17 16,19-35-16,-1 18 15,-17-36-15,17 18 16,1-35-16,17 0 15</inkml:trace>
  <inkml:trace contextRef="#ctx0" brushRef="#br0" timeOffset="152531.262">32103 6174 0,'-18'17'0,"18"19"16,0-1-16,0 53 16,18 35-1,-18 1-15,0-53 0,17 34 16,1-69 0,0 17-16</inkml:trace>
  <inkml:trace contextRef="#ctx0" brushRef="#br0" timeOffset="152826.479">32279 6720 0,'18'18'0,"17"-18"16,-17 0-16,35 0 15,-36 0-15,19-18 16,-19-17-16,-17 18 15,0-1-15,-17 18 0,-1-18 16,0 1-16,-35 17 16,18 17-16,0 1 0,17 0 15,1 52 1,34 18-16,1-52 16,-1-19-16,19 18 0,34 1 15,-17-36-15,18 17 16,-36-34-1,0-1-15</inkml:trace>
  <inkml:trace contextRef="#ctx0" brushRef="#br0" timeOffset="152955.0895">32897 6914 0,'17'-17'0,"-34"-1"15,-19 1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10:51.10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12753 8273 0,'18'0'16,"-1"0"15,1 0-31,-1 0 0,36-18 16,-17 0-16,-19 1 15,54-36-15,-36 35 16,36-52-1,-54 34-15,19 1 0,-19 0 16,1-36 0,-18 36-16,0-53 0,0 52 15,-18-16 1,18 34-16,-17 0 16,-1 18-16,0 18 15,1 17-15,-1 36 16,18-18-16,0 17 15,0-17-15,0 18 0,0-1 0,0 71 16,-18-70 0,1-1-16,-1 1 0,-17 53 15,17-72-15,-35 37 16,18-54-16,17-17 16,-35 17-1,36-35-15,-1 0 0,-17-35 16,35 17-16,-18-17 15,36-18-15,0 35 16,17-17-16,0 35 16,0 0-16,1 0 0,17 0 15,35 35-15,-53-17 16,53 17 0,-35-17-16,0 17 15,-35-17-15,-1 34 16,-17-34-16,0 0 15,0-1-15</inkml:trace>
  <inkml:trace contextRef="#ctx0" brushRef="#br0" timeOffset="1227.4182">13917 7761 0,'0'-18'0,"0"1"15,0-1-15,-18 18 47,1 18-47,17 17 16,-35 53-16,35-35 15,-18 0-15,0 18 16,18 17-16,0 53 16,0-70-16,36 70 15,-19-71-15,18 18 16,1-35-16,-1 0 16,-17-35-16,35 0 15,-36-18-15,1 0 16,-1-18-16</inkml:trace>
  <inkml:trace contextRef="#ctx0" brushRef="#br0" timeOffset="3220.1935">14429 8255 0,'0'-18'16,"0"1"0,-18 17-1,18 17 1,0 1-16,0 35 15,18-18-15,-1 53 16,1-52 0,0-19-16,34 36 15,-16-35-15,34 0 16,-52-18-16,35-18 16,-18 0-16,-17-17 15,-1 0-15,-17-18 16,0 17-16,0-16 15,0 34-15,-17 0 16,-1 1-16,18 34 16,0 1-16,18 35 15,-1-18 1,19 53-16,-1-35 16,-17 0-16,17 0 0,-17-18 15,17 71-15,-35-71 16,0 54-1,-18-54-15,-17 35 16,0-52-16,-36 35 16,36-53-16,-36 18 15,54-18-15,-54-36 16,53 19-16,-17-19 16,35 1-16,0-35 15,0 34-15</inkml:trace>
  <inkml:trace contextRef="#ctx0" brushRef="#br0" timeOffset="3720.582">14376 7973 0,'0'-18'31,"35"1"-15,0-1-16,-17-17 16,35-18-16,-36 17 15,1 1-15,17-18 16,-35 36-16,18-1 15,0 36 1,-1 34 0,1 1-1,0-17-15,17 17 16,-18-18-16,-17-17 16,18-1-16,0 18 15,-1-17-15,-17 0 0</inkml:trace>
  <inkml:trace contextRef="#ctx0" brushRef="#br0" timeOffset="4387.7">15452 8502 0,'0'18'16,"0"-1"-16,0 1 16,-18 17-1,0 18 1,1-35-16,-1 17 15,0 0-15,1-17 16</inkml:trace>
  <inkml:trace contextRef="#ctx0" brushRef="#br0" timeOffset="5826.9886">15857 8273 0,'0'-18'16,"-17"18"15,17 18-15,0-1-16,0 1 15,0 0-15,0 17 0,0-18 16,0 19-16,17-19 0,1 19 15,17-1 1,-17-17-16,0-1 0,34-17 16,-34 0-16,17-17 15,1-19-15,-19 19 16,1-36-16,-18 17 16,0-16-16,0 34 15,0-17-15,0 17 16,0 0-16,-18 1 15,18-1-15,0 36 16,18 17 0,-18-17-16,18 35 0,17 35 15,0-18-15,0 54 16,-17-54-16,0 54 16,-18-54-16,0 19 15,-18-54-15,-17 35 16,0-52-16,17 0 15,-17-18-15,-1 0 0,1 0 16,0 0-16,-1 0 16,-34-36-16,52 19 15,-17-1-15,17 0 16,1 1-16,17-1 0,0 1 16</inkml:trace>
  <inkml:trace contextRef="#ctx0" brushRef="#br0" timeOffset="6295.9221">16263 7567 0,'-18'0'15,"36"0"-15,17 35 16,1-17-16,52 53 16,0 34-1,-17 37 1,-1-1-16,-52-53 0,-1 71 15,-34-36 1,-1-17 0,-17-18-16,0-53 15,17 1-15</inkml:trace>
  <inkml:trace contextRef="#ctx0" brushRef="#br0" timeOffset="7874.1117">17639 8167 0,'-18'0'16,"36"0"0,0 0-1,17 0-15,0 0 16,0 0 0,1 0-16,-1 0 0,35 0 15,-34 0-15,-1 0 16,-17 17-16,-18 1 15</inkml:trace>
  <inkml:trace contextRef="#ctx0" brushRef="#br0" timeOffset="8015.3439">17709 8431 0,'71'0'16,"-36"0"-16,1 0 0,34-17 15,-17-1 1,-35 18-16</inkml:trace>
  <inkml:trace contextRef="#ctx0" brushRef="#br0" timeOffset="8731.5238">19015 7620 0,'-18'18'15,"18"17"1,0 0-16,0 36 16,0-18-16,0 53 15,18-71-15,-1 53 16,1-70-16,17 17 16,-17-17-16,0-1 15,-18 1 1</inkml:trace>
  <inkml:trace contextRef="#ctx0" brushRef="#br0" timeOffset="8925.4737">18821 8361 0,'35'-18'15,"53"18"1,18-35-1,-53 17-15,17 18 0,54-17 16,-71-1-16,17 18 16,-52 0-16,0 0 15,-1 0-15,-17 18 0</inkml:trace>
  <inkml:trace contextRef="#ctx0" brushRef="#br0" timeOffset="9225.8864">19015 8537 0,'17'0'0,"19"0"16,-1 0-16,35 18 15,-34-18-15,-1 0 0,0 18 16,-17 17-1,-36-18-15,1 1 16,-1 17-16,-35 18 16,18-17-16,17-19 0,1 1 15,-1-1-15,36 19 16,17-19-16,18-17 16,-18 0-1,36 0-15,-54-17 16</inkml:trace>
  <inkml:trace contextRef="#ctx0" brushRef="#br0" timeOffset="9598.4555">19950 7743 0,'-18'36'15,"18"-19"-15,0 36 0,-18 0 16,18 0-16,0 0 16,0 18-16,0 52 15,0-70-15,18 0 0,17 35 16,-17-53-16,35 18 16,-36-17-16,1-19 15,0-17-15,-1 0 16</inkml:trace>
  <inkml:trace contextRef="#ctx0" brushRef="#br0" timeOffset="11088.9108">20426 8184 0,'0'-17'16,"-18"17"0,18 17-16,0 1 15,0 17-15,0-17 0,18 35 16,17 0 0,-17-36-16,-1-17 0,19 18 15,-19-18 1,1 0-16,0-18 0,-1 1 15,-17-18-15,0-1 16,0 19-16,-17-1 16,17 36-1,0 35 1,0-1-16,17 54 16,1-53-16,0 53 15,-18-71-15,17 18 0,-34 18 16,17-54-1,-18 19-15,-17-1 16,17-17-16,0-18 16,1 0-16,-19-18 15,19 0-15,-19-17 16,19 0-16,-18-18 16,17 18-16,18 17 15,-18-17-15</inkml:trace>
  <inkml:trace contextRef="#ctx0" brushRef="#br0" timeOffset="11467.2374">20338 7955 0,'17'0'0,"1"-35"15,0 17 1,17-17-16,-18 17 16,-17 1-16,18-1 0,-18 0 15,18 1 1,-18-1-16,17 18 31,1 18-15,-18-1-16,18 1 0,-1 35 15,-17-35-15,18 17 16,0-17-16,-18-1 0,35 18 16,-35 1-1,18-19-15</inkml:trace>
  <inkml:trace contextRef="#ctx0" brushRef="#br0" timeOffset="11691.7344">20814 8273 0,'53'0'16,"0"-18"-1,17-17 1</inkml:trace>
  <inkml:trace contextRef="#ctx0" brushRef="#br0" timeOffset="12351.2394">21237 8184 0,'0'18'32,"0"35"-17,18 0 1,0-18-16,17 18 16,-18-35-16,36-1 15,-17-17-15,17-17 16,-18-1-16,-18 0 15,1 1-15,-18-18 0,18 17 16,-18-17-16,0-1 16,0 19-16,17 17 15,-17 35 1,0 0-16,18 1 16,-18 16-16,18 37 15,-1-36-15,1 52 0,-18-69 16,0 34-1,-18-34-15,1-1 16,-1-35-16,0 17 0,-17-17 16,-18 0-1,18 0-15,-18-17 16,35 17-16,-17 0 16,17 0-16,1 0 15,17-18-15,0 1 16</inkml:trace>
  <inkml:trace contextRef="#ctx0" brushRef="#br0" timeOffset="12819.3041">21696 7743 0,'17'0'15,"1"0"1,35 36 0,-18-1-16,36 53 15,-53-35-15,17 18 0,0 52 16,-17-70-16,-1 71 15,1-72-15,-18-16 16,-18-1-16,1 36 16,-1-54-16,0 1 15,18 0-15,-17-18 16,17-18-16</inkml:trace>
  <inkml:trace contextRef="#ctx0" brushRef="#br0" timeOffset="13173.3074">22102 7549 0,'52'0'0,"1"18"16,-17-18-1,-1 35-15,-35-17 16,0 0-16,0-1 0,-18 19 16,1-19-16,-1 1 0,0-1 15,1 19-15,17-19 16,17 1-1,19 17-15,-19-35 16,19 0-16,-1 0 0,0 0 16,-17 0-16,-1 0 15,1 18-15</inkml:trace>
  <inkml:trace contextRef="#ctx0" brushRef="#br0" timeOffset="30397.509">25594 8096 0,'0'18'31,"0"0"0,0-1 0,0 1-15,0-1-16,0 1 0,0 17 16,0 1-16,0-1 15,0 35-15,0 1 16,0-36-16,0 18 15,0-17-15,18 52 16,-1-53-16,-17 18 0,18-18 16,17 71-1,1-35-15,-19-36 16,18 0-16,1 0 16,-1-17-16,-17 0 15,-1-1-15,36 1 16,-18-18-16,-17 0 0,35 0 15,-18-18-15,18 1 16,0-19 0,-35 19-16,17-19 15,-17 36-15,-1-17 16,1-1-16,0 1 0,-18-1 16,17 0-16,1-17 15,0 17-15,-18 1 0,17-1 16,1-17-16,-18 17 15,35-17-15,-35 17 0,18-17 16,17 0 0,0-1-16,-17 36 15,17-17-15,-17-1 16,17 18 0,-17 0-16,-18 18 0,35-18 15,-35 17 1,18-17-16,-1 0 15,1 18-15,0 0 16,-1-1-16,-17 1 16,18 35-16,-18-35 15,17-1-15,-17 18 16,18-17-16,-18 17 16,18 1-16,-18-19 15,0 19-15,17-1 16,-17-18-16,18-17 15,0 36 1,-1-19-16,1-17 0,-18 18 16,18 0-1,-1-18-15,1 17 16,-18 1-16,18 0 16,-1-1-1,1-17 1,-1 0-16,19 0 15,-36-17-15,35-1 16,-17 0-16,-1 1 16,1-19-16,17 19 15,-35-1-15,35-17 16,-35 17-16,36-17 16,-19 17-16,36-17 15,-35 17-15,17-17 16,-17 17-16,-1 18 15,1 0-15,-18-17 0,18 17 16,-1 0 0,1 0-16,0 0 15,-18 17-15,35 1 16,-17-18 0,-1 18-16,-17-1 15,18-17-15,-18 18 16,18 0-16,-18-1 15,17 1 1,-17 0 0,18-1-16,-18 1 15,17-1-15,-17 1 16,18 0-16,-18-1 16,18 1-16,-18 0 15,0-1-15,17-17 16,-17 18-16,0 0 0,18-1 0,0-17 15,-18 18-15,35 0 16,-17-1-16,-1-17 16,18 0-16,-17 0 15,0-17-15,-1 17 16,1-18-16,0 18 0,-1-18 16,1 1-1,0-1 1,-1 0-16,1 1 15,-18-1-15,17 0 16,1-17-16,-18 17 16,18 1-16,-1-1 15,1-17-15,-18 0 16,18 17-16,-1-17 16,-17 17-16,18 0 15,-18 1-15,18-1 0,-1 1 16,1-1-16,-18 0 15,18 18-15,-1 0 16,18-17 0,1 17-1,-19-18 1,1 18 0,0 18-1,-1 17 1,-17-17-16,0 17 15,0-18-15,0 1 16,0 0-16,0 17 16,0 0-16,0 1 15,0-19-15,0 18 16,0 1-16,0-19 16,0 1-16,18-18 0,-18 35 15,18-17-15,-1 0 16,1-1-16,-1 1 15,-17 0-15,18-1 16,0 1-16,-1-1 16,1-17-1,0 0 1,-1 0-16,1 0 16,0 0-16,-18-17 15,17 17 1,-17-18-16,18 18 0,-1 0 15,1-17 1,-18-1-16,18 18 16,-1-18-16,-17 1 0,18-1 15,0 18-15,-18-18 16,0 1-16,17 17 16,-17-18-16,18 0 15,0 1-15,-1-1 16,-17 0-16,18-17 15,0 18 1,-1-19-16,-17 19 16,18-36-16,-18 35 15,35-35-15,-35 36 16,18-19-16,-1-17 16,1 18-16,0 0 0,17-36 15,-17 18 1,-1 18-16,36-53 15,-35 35-15,-1 18 0,36-36 16,-35 36-16,0 17 16,17-17-16,-18 17 15,-17 1-15,18-1 16,-18 0-16,18 1 16,-18-1-16,17 18 15,1-18-15,-36 18 63</inkml:trace>
  <inkml:trace contextRef="#ctx0" brushRef="#br0" timeOffset="31849.4853">25559 8043 0,'17'0'16,"-17"-17"15,0-1 32,0 0-48,0-17-15,0 18 16,0-1-16,0 0 16,18-17-16,-18 0 15,0 17-15,0 0 16,0 36 15,0 17-15,0 1-16,0 34 15,0-35-15,0 18 16,0-17-16,0 17 16,0-18-16,0 0 15</inkml:trace>
  <inkml:trace contextRef="#ctx0" brushRef="#br0" timeOffset="55073.2853">12541 9366 0,'18'0'125,"0"0"-125,-18 18 16,35-18-1,0 0-15,-17 0 0,17-18 16,-17 18-16,17 0 16,0 0-16,-17 0 0,17 0 0,0 0 15,18 18 1,-17-18-16,-1 0 0,0 0 15,0 18-15,-17-18 0,35 0 16,-35-18-16,17 18 16,-17 0-16</inkml:trace>
  <inkml:trace contextRef="#ctx0" brushRef="#br0" timeOffset="63153.5514">14817 9437 0,'0'0'0,"0"-18"0,0 36 62,-18-1-46,18 36 0,0-17-16,0 34 15,0-35-15,18 36 16,-18-36-16,0 1 16,17-1-16,-17 0 0,18 18 15,-18-35-15,0 17 16,0-17-16,18-18 15,-36 0 17</inkml:trace>
  <inkml:trace contextRef="#ctx0" brushRef="#br0" timeOffset="63626.5151">14517 9754 0,'17'-17'62,"-17"-1"-62,18 0 16,0-17-16,-1 17 16,1-17-1,0 18-15,-1-36 16,1 53-16,0-18 15,-18 0-15,17 1 0,1-1 16,-1 18 0,1 0-1,0 0 1,-1 0-16,1 18 16,0-1-1,-1 1-15,1 0 16,0-1-16,-1-17 0,1 18 15,0-18-15</inkml:trace>
  <inkml:trace contextRef="#ctx0" brushRef="#br0" timeOffset="66762.052">16087 9507 0,'0'18'31,"17"-18"-15,1 35-16,-18-17 16,0 17-1,18-17-15,-18-1 16,0 19-16,17-1 0,-17 0 0,18-17 16,0 53-16,-18-54 15,17 18-15,-17-17 0,18 17 16,-18-17-1,0 0-15,-18-18 16</inkml:trace>
  <inkml:trace contextRef="#ctx0" brushRef="#br0" timeOffset="67206.6413">15822 9790 0,'18'0'47,"17"-18"-31,-17 0-16,17-17 15,-17 17-15,-1-17 0,1 17 16,17-17-16,-17 0 16,-18 17-16,17-17 0,19-18 15,-36 35-15,17 1 16,-17-18-16,18 35 15,0 17 1,17 18 0,-17-17-16,17 17 15,0-17-15,18 17 16,-35-35-16,35 18 16,-36 0-16</inkml:trace>
  <inkml:trace contextRef="#ctx0" brushRef="#br0" timeOffset="108260.1687">18874 9296 0,'17'0'16,"19"0"-1,-1 0 1,18 0-16,88-18 15,-53 18-15,0 0 0,36 0 16,-1-18-16,159 18 16,-140 0-16,16 0 0,1 0 15,159 0 1,17 0-16,-177 0 16,1 0-16,123 0 15,-158 0-15,-1-17 16,-34 17-16,52-18 0,-88 18 15,-18 0-15,0 0 16</inkml:trace>
  <inkml:trace contextRef="#ctx0" brushRef="#br0" timeOffset="111474.3781">29598 9913 0,'0'-18'47,"0"36"16,0 0-48,18-18-15,-18 35 16,0-17-16,17 17 16,-17 0-16,18 0 15,0-17-15,-1 35 16,1-18-16,17 1 16,-17-1-16,17 18 15,-17-18-15,17 18 16,-17-35-16,17 52 15,-17-52-15,34 52 16,-34-52 0,35 53-16,-18-54 15,18 54-15,-35-54 16,52 54-16,-52-53 16,53 34-1,-36-34-15,35 35 16,-34-35-16,52-1 15,-53 1-15,53 0 16,-35-18-16,53 17 16,-53-17-16,53 0 15,-36 0-15,54-17 16,-54 17-16,72-18 16,-72 0-16,89 1 15,-89-1-15,89-35 16,-71 35-16,89-52 15,-107 17-15,54-35 16,-54 35 0,36-53-16,-53 53 15,18-53-15,-36 71 16,0-18-16,-17 35 16,-18 1-1,0-1-15,-18 18 16</inkml:trace>
  <inkml:trace contextRef="#ctx0" brushRef="#br0" timeOffset="113042.667">29351 9560 0,'0'-17'16,"0"-1"-16,18 36 62,-18-1-62,17 36 16,1 0-16,0 53 16,-18-53-16,0 123 15,0-70-15,0 0 16,0 0-16,0 0 0,-18-1 15,18 1-15,0 0 16,18-18-16,-18 0 0,0 1 16,17 87-16,-17-105 15,0 87-15,0-87 16,0 52 0,0-70-16,0 53 15,18-71-15,-18 54 16,0-72-16,0 19 0,0-1 15,0-18 1,-18-17 0,18-17-1</inkml:trace>
  <inkml:trace contextRef="#ctx0" brushRef="#br0" timeOffset="113542.6262">29051 11448 0,'-17'0'0,"34"0"47,36-18-32,-18 18-15,1 0 0,87 0 16,-35 0-16,1 18 16,105-1-16,-71 1 15,142 0 1,-124-18-16,176 17 16,-140-17-16,158 18 15,-159-18-15,142-18 16,-160 18-16,1 0 0,71 0 15,-54 0 1,-123 0-16,0 0 16,-18 0-16,18 18 15,-35-1-15</inkml:trace>
  <inkml:trace contextRef="#ctx0" brushRef="#br0" timeOffset="124402.8528">1164 11042 0,'-17'0'15,"-1"0"-15,0 18 16,1-18 0,17 17 15,35 1-15,-17-18-1,70 18-15,-53-36 16,18 0-16,0 1 0,0-19 15,35-34-15,-35 34 16,17-34 0,-34 17-16,-1-35 15,-17 53-15,-18-54 16,-18 36-16,-17-35 16,17 53-16,0 0 15,-17 35-15,18-18 0,-19 36 16,19-1-16,-19 72 15,19-19-15,17-17 16,0 18-16,35 70 16,-17-53-16,-18 0 0,0 0 15,0 18-15,0-18 16,-18 89-16,0-107 0,1 1 16,-36 35-1,0-36-15,35-35 16,-52-17-1,34-18-15,19 0 0,-36-53 16,35 18-16,1-36 16,34 36-1,1 17-15,52 1 16,-34 17-16,17 0 0,35 53 16,-35-36-16,35 54 15,-53-36 1,0-17-16,1 17 0,-1 0 15,-17-17-15,-1 0 0,1 17 16,-18-17-16,0-1 16</inkml:trace>
  <inkml:trace contextRef="#ctx0" brushRef="#br0" timeOffset="125069.7225">2170 10495 0,'17'-17'16,"-34"17"-16,-1 0 16,0 35-1,1 18-15,17 0 16,-18 17-16,18 18 0,0 1 15,0 87-15,0-70 16,18 53 0,-1-89-16,36 54 15,-17-72-15,-19-16 0,18-1 16,1-17-16,17-1 16</inkml:trace>
  <inkml:trace contextRef="#ctx0" brushRef="#br0" timeOffset="125482.8345">2487 11289 0,'0'70'15,"18"19"1,-1-54-16,36 18 15,0-18 1,-18-17-16,36-36 16,-36 18-16,-17-18 0,17-34 15,-35 34-15,0-17 16,0-18-16,-17 17 16,17 19-16,-18-1 15,18 36-15,18 52 16,-1-34-1,19 87-15,-19-70 16,1 0-16,-1 0 0,1 53 16,-18-53-16,0-18 15,-18 18 1,1-36-16,-1 1 0,-35-18 16,36-18-16,-19 1 15,-17-36-15,18 18 16,17-18-16</inkml:trace>
  <inkml:trace contextRef="#ctx0" brushRef="#br0" timeOffset="125844.4919">2487 10918 0,'0'-35'16,"18"0"0,17-18-1,-17 35-15,-1-17 16,1 0-16,0-18 15,-1 35-15,-17 1 0,0-1 16,18 18-16,-18 18 16,0-1-16,17 1 15,1 17-15,17 36 16,-17-36-16,0 0 0,17 1 16,-35-1-1,18-18-15,-1-17 0</inkml:trace>
  <inkml:trace contextRef="#ctx0" brushRef="#br0" timeOffset="126105.5562">3281 11359 0,'-18'53'16,"1"18"-16,-1-53 16,0 34-16,1-34 15,17 0-15,17-18 16</inkml:trace>
  <inkml:trace contextRef="#ctx0" brushRef="#br0" timeOffset="126545.9627">3634 11130 0,'-18'0'15,"0"18"-15,-17 35 16,17-18-16,18 53 16,18-53-16,17 36 15,-17-53-15,17-1 0,1-17 16,-19 0-16,54 0 16,-54-17-16,36-19 15,-53 19-15,18-36 16,-18 35-16,-18-17 15,18 17-15,0 36 16,18 52 0,-18-34-16,35 70 15,-17-54 1,-1 1-16,-17 53 16,0-18-16,0-52 15,-17-1-15,-18-17 0,17-1 16,-53 1-16,36-18 15,-18 0 1,18-18-16,-36-35 16,54 36-16,-1-36 15,18 35-15</inkml:trace>
  <inkml:trace contextRef="#ctx0" brushRef="#br0" timeOffset="127312.5">4092 10372 0,'18'0'16,"0"35"0,-1 0-1,36 18-15,-35 0 16,17 35-16,0-17 16,1 70-1,-19-53-15,1 71 16,-18-89-16,0 54 15,0-71-15,0 0 16,-18-18-16,1 0 0,-19 18 16,19-18-16,-19 1 15,19-19-15,-1 1 16,0 0-16</inkml:trace>
  <inkml:trace contextRef="#ctx0" brushRef="#br0" timeOffset="127941.1656">4851 11042 0,'17'0'31,"36"0"-16,-17 0-15,34 0 16,-35 0 0,18 0-16,-17 0 15,-1 18-15,-35-1 16,-18 19 0</inkml:trace>
  <inkml:trace contextRef="#ctx0" brushRef="#br0" timeOffset="128069.1277">4904 11307 0,'70'0'16,"-35"0"-1,18-18-15,18 0 16,-36 18-16,-17 0 0,-1 0 16</inkml:trace>
  <inkml:trace contextRef="#ctx0" brushRef="#br0" timeOffset="129191.6906">5980 11060 0,'17'0'31,"54"0"-16,-36 17 1,18-17-16,18-17 16,-19 17-16,-16 0 15,-1-18-15,0 18 0,-17 0 16,-36 0-16</inkml:trace>
  <inkml:trace contextRef="#ctx0" brushRef="#br0" timeOffset="129809.0991">7144 10389 0,'0'-35'16,"-18"0"-1,0 35 1,18 35 0,-17 18-16,-1 53 15,18 35-15,0 18 16,0-89-16,18 1 15,17 105 1,18-88 0,0-52-16,-18-1 15,1-35-15,-19 0 16</inkml:trace>
  <inkml:trace contextRef="#ctx0" brushRef="#br0" timeOffset="131483.8537">7602 10954 0,'-17'17'16,"-1"36"-16,18-35 16,0 17-16,35 18 15,-17-18-15,35-17 16,-35-18-16,52 0 15,-35-18-15,18-17 16,-35 0-16,17-18 16,-35 35-16,0-17 15,-17 35 1,17 18-16,0 17 16,17 53-1,-17-53-15,18 18 0,17 53 16,-35-53-16,18-18 15,-18 54-15,0-37 16,-18 1-16,-17-35 16,-18 17-16,18-17 15,-71-18 1,71 0-16,-54-18 16,54 1-16,0-19 15,17 19-15,36-1 16,-18 0-16,35 1 0</inkml:trace>
  <inkml:trace contextRef="#ctx0" brushRef="#br0" timeOffset="131776.9281">8220 10425 0,'0'17'16,"17"19"-16,-17 34 0,0 1 15,18-18-15,-18 17 0,0 89 16,0-106-1,18 17-15,-1 19 16,19-54-16,-19 0 0,18 0 16</inkml:trace>
  <inkml:trace contextRef="#ctx0" brushRef="#br0" timeOffset="132044.2004">8555 11007 0,'-35'53'16,"35"17"-16,0-52 15,70 35 1,-35-36-16,1-17 16,-19 0-16,19 0 0,-1-17 0,0-36 15,-17 35-15,-18-17 16,0 17-16,0-17 0,-35-18 15,-1 35 1,19 1-16,-36-1 16,35 18-16,0 0 0,1 18 15</inkml:trace>
  <inkml:trace contextRef="#ctx0" brushRef="#br0" timeOffset="132517.6647">9066 10971 0,'-53'36'15,"18"-1"-15,0 0 16,17 1-16,18-19 16,0 18-16,36-17 15,-19 0-15,54-18 16,-54-18-16,54 0 15,-53 1-15,-1-18 16,1 17-16,-18-17 16,0 17-16,-18 0 15,1 1-15,-1 17 16,18 17-16,18 1 16,-1 70-1,1-53-15,17 36 16,0 17-16,-17-53 15,17 18-15,-35-17 16,0-1-16,-17-17 16,-1-1-1,0-17-15,-34 0 16,16-17-16,-17-1 16,36 0-16,-36-17 15,35 35-15,-17 0 16,0 0-16,17 0 15,18 18-15,-18-1 16,36 1-16</inkml:trace>
  <inkml:trace contextRef="#ctx0" brushRef="#br0" timeOffset="133585.6003">9719 11024 0,'0'-17'0,"0"-1"16,0 0-16,0 36 31,0 17-15,0 1-16,18 17 16,-1-36-16,1 1 15,17 17-15,1-17 16,-19-18-16,18-18 15,-17 0-15,0 1 0,-1-36 16,-17 18 0,0-1-16,0-17 15,0 36-15,18 34 16,-18 1-16,18 70 16,-1-17-16,1-18 15,0 70 1,-1-70-16,1 0 0,-18-18 15,0 18-15,0 18 16,-18-54-16,-17 19 16,17-36-16,1 0 0,-36-18 15,17-17-15,-16-18 16,34 35 0,-35-70-16,35 53 15</inkml:trace>
  <inkml:trace contextRef="#ctx0" brushRef="#br0" timeOffset="133910.3276">9701 10619 0,'0'-36'15,"18"19"-15,-18-1 0,18-17 16,17-18 0,-17 35-16,-1-17 0,-17 17 15,18 1-15,0-19 0,-18 19 16,17-1-16,1 36 31,-1 35-31,1-36 16,17 36-1,1-17-15,-1-1 16,-17-18-16,-1 1 0,18 17 16</inkml:trace>
  <inkml:trace contextRef="#ctx0" brushRef="#br0" timeOffset="135053.7726">10971 10989 0,'18'0'16,"17"18"-1,1-18-15,34 0 16,-17 0-16,-18 0 16,36 0-16,-53 0 0,17 17 15</inkml:trace>
  <inkml:trace contextRef="#ctx0" brushRef="#br0" timeOffset="135232.5883">11165 10866 0,'0'52'16,"0"1"-16,18 18 16,-18-36-16,18 18 15,-1-35-15,1 17 16</inkml:trace>
  <inkml:trace contextRef="#ctx0" brushRef="#br0" timeOffset="135749.3166">12100 10530 0,'-17'0'0,"-1"18"16,-17 17-16,17 1 16,18-1-16,0 0 0,-18 18 15,36 53-15,-18-53 16,18 0-16,-1 0 16,36 35-16,0 0 15,-35-53-15,17-17 16,18 17-16,-35-35 15,-1 0-15</inkml:trace>
  <inkml:trace contextRef="#ctx0" brushRef="#br0" timeOffset="136043.7973">12524 10566 0,'0'88'16,"0"-53"-1,0 71 1,17-18-16,-17-35 0,0-18 15,18 18-15,-18 18 16,18-53-16,-1 34 16,1-52-16,-18 18 15</inkml:trace>
  <inkml:trace contextRef="#ctx0" brushRef="#br0" timeOffset="136227.0197">12823 11007 0,'0'0'0,"18"0"0,0 0 0,35 0 16,-18-18-16,-17 18 15,17-18-15,0 18 0,-17-17 16</inkml:trace>
  <inkml:trace contextRef="#ctx0" brushRef="#br0" timeOffset="137082.635">13370 10971 0,'0'-17'15,"-17"34"17,17 1-32,-18 0 0,18 35 15,0-36 1,0 19-16,18-1 16,-1 0-16,1 0 15,0-35-15,-1 18 0,1-18 16,-1-18-16,1 18 15,0-53-15,-18 36 16,0-1-16,17 1 0,-17-19 16,18 36-1,0 18 1,-1 17-16,1 0 0,17 54 16,-35-54-16,36 53 15,-36-53-15,-18 18 16,18-35-16,-53 17 15,35-35-15,-35 18 16,18-36 0,0 1-16,17-1 15,1-17-15,17 17 16,0 0-16,0 1 16,35-19-1</inkml:trace>
  <inkml:trace contextRef="#ctx0" brushRef="#br0" timeOffset="137349.1661">13617 10495 0,'71'35'16,"-1"36"-16,-17-18 15,-17 0-15,34 88 16,1-18-16,-54-70 16,1 53-16,-36-35 15,1-36-15,-36 0 16,35-35-16,-17 18 16,-18-18-1,35 18-15,-17-18 16</inkml:trace>
  <inkml:trace contextRef="#ctx0" brushRef="#br0" timeOffset="138947.7818">14499 10601 0,'18'-18'78,"-18"36"63,0 0-110,0 17-15,0 0-16,0 53 15,0-52-15,17 69 16,-17-52-16,0 53 16,0-70-16,18 52 15,0-53-15,17 18 16,-17-35-16,-1-1 16</inkml:trace>
  <inkml:trace contextRef="#ctx0" brushRef="#br0" timeOffset="139218.4333">14905 11024 0,'-53'36'0,"35"-1"16,18 0-16,18 0 15,17 1-15,1-19 16,34 1-16,-35-18 15,1 0-15,-1 0 16,-17 0-16,17-35 16,-35 17-16,-18 0 0,1 1 15,-19-54-15,-34 36 16,34 17-16,19 1 16,-18 17-1</inkml:trace>
  <inkml:trace contextRef="#ctx0" brushRef="#br0" timeOffset="139618.7988">15363 11113 0,'-35'0'16,"18"0"0,-19 17-16,19 1 15,-1-1-15,18 1 0,0 0 16,0-1-16,18 1 0,35 0 15,-18-18 1,0-18-16,-17 0 16,-1-17-16,-17 17 15,0 1-15,0-36 16,-17 35-16,-1 18 16,18 36-1,35 34 1,1 18-16,-1-35 15,0 35 1,-17-52-16,-18-1 0,0 0 0,-18 0 16,1-17-16,-36 0 15,35-18-15,-53 0 16,36-18 0,0 18-16,-18-35 15,35 17-15,1 1 16,17-1-16,35-17 15</inkml:trace>
  <inkml:trace contextRef="#ctx0" brushRef="#br0" timeOffset="139863.7199">15840 10601 0,'-53'0'0,"35"18"16,-17 35-16,35-1 16,0 72-16,18-54 15,34 89 1,-16-88-16,17 35 16,-18-53-16,0-1 15,0-34-15,-17 0 16,0-18-16</inkml:trace>
  <inkml:trace contextRef="#ctx0" brushRef="#br0" timeOffset="140058.6621">16193 10901 0,'17'106'16,"1"-18"0,-1-18-16,1-34 15,-18-19-15,18 1 0,-1 0 16</inkml:trace>
  <inkml:trace contextRef="#ctx0" brushRef="#br0" timeOffset="140198.1098">16492 11077 0,'71'0'15,"-1"0"1,-17 0-16,-17 0 0,-19 0 16</inkml:trace>
  <inkml:trace contextRef="#ctx0" brushRef="#br0" timeOffset="140697.8828">16969 11130 0,'35'53'0,"-35"-35"16,53 17-1,-18-17-15,0-18 0,-17 0 16,35-18 0,-18-35-16,-35 35 15,18-17-15,-18-18 16,0 18-16,0 17 15,-18 1-15,18 34 16,18 19 0,-1 17-16,1-18 15,0 53-15,-1-53 16,1 1-16,0 52 16,-1-53-16,-17-17 0,0 35 15,0-36-15,-17 18 16,-1-35-16,-17 18 15,-1-18 1,19 0-16,-36-18 16,35 18-16,1-17 0,-19 17 15,19-18-15,-19 1 16,1-1-16,0 18 0,35-18 16</inkml:trace>
  <inkml:trace contextRef="#ctx0" brushRef="#br0" timeOffset="141109.4792">16880 10813 0,'18'0'16,"0"-18"-1,-18 0-15,17-17 16,1 17-1,-18 1-15,18-18 0,-18 17 16,0-17 0,17 52 15,-17 1-31,18 0 0,0 17 16,17 18-16,-18-36 15,19 36 1,-19-35-16,1 0 0</inkml:trace>
  <inkml:trace contextRef="#ctx0" brushRef="#br0" timeOffset="141604.3503">17463 10583 0,'35'36'16,"0"-1"-1,-17 0-15,52 53 16,-52-35-16,17-17 0,18 52 16,-53-53-1,35 36-15,-35-36 16,0 0-16,-17 18 16,17-35-16,-36-1 15,19 1-15,-1 0 16</inkml:trace>
  <inkml:trace contextRef="#ctx0" brushRef="#br0" timeOffset="142461.1698">17745 10354 0,'-18'0'16,"36"0"31,-1 18-32,1-1-15,17 36 16,-17-35-16,35 52 16,-18-34-16,0 70 15,1-54-15,-19 90 16,1-90-16,0 90 15,-18-72-15,0 54 16,0-71-16,-18 35 16,0-35-16,1 0 15,-1-18 1,0-18-16,1 36 16,17-35-16,-18 0 15</inkml:trace>
  <inkml:trace contextRef="#ctx0" brushRef="#br1" timeOffset="161864.9963">21361 9525 0,'17'0'63,"1"18"-63,0-1 15,35 36-15,-18-18 16,0 18-16,0-17 0,18 17 16,35 35-16,-35-53 15,0 0-15,-17 1 16,-1-19-16,0 1 0,-17 0 16,35-1-16,-36 1 15,1-18-15,-18-18 16,-18 1-16</inkml:trace>
  <inkml:trace contextRef="#ctx0" brushRef="#br1" timeOffset="162269.8259">21308 10037 0,'0'-18'32,"17"-17"-32,-17 17 15,18-17-15,0-53 16,-18 35-16,17-36 15,-17 36-15,0 1 16,-17-19-16,17 36 16,-18-36-16,18 54 15,-18-1-15,36 18 16,17 0 0,1 18-1,-1-1-15,53 18 16,-35-17-16,35 17 15,-53-35-15,36 18 16,-53 0-16</inkml:trace>
  <inkml:trace contextRef="#ctx0" brushRef="#br1" timeOffset="168242.8151">1147 12383 0,'-18'0'15,"0"0"-15,1 0 16,-1 0 0,36 17 15,35-17-15,-1 0-16,54 18 15,-35-18-15,105 0 16,-70 17-1,18-17-15,-1 0 0,36 18 16,211 0-16,-176-18 16,18 0-16,-18-18 0,194-17 15,-53 0 1,-211 35-16,-1-18 16,18 18-16,-70 0 15,-54 0-15,-52 0 16,0-18-1</inkml:trace>
  <inkml:trace contextRef="#ctx0" brushRef="#br1" timeOffset="181668.2907">1817 13035 0,'0'-17'31,"-18"17"-31,1 0 16,34 0 15,54 17-15,-36-17-1,71 0-15,-53 0 16,70-17-16,-70 17 15,35-18-15,-52 18 16,-1-18 0,-53 18-1</inkml:trace>
  <inkml:trace contextRef="#ctx0" brushRef="#br1" timeOffset="181968.7317">2134 13053 0,'0'53'15,"0"-18"-15,36 88 16,-1-87-16,-17 17 16,-18-18-16,17 0 0,1 53 15,-18-52-15,-18 34 16,1-52-16,-54 35 16,36-36-1,-36 1-15,53-18 16,-17 0-16,53-18 31,35 18-15,-18 0-16,53 0 15,-52-17-15,52 17 16,-53 0-16,0 17 16,1-17-16,-1 0 15,-18 0-15</inkml:trace>
  <inkml:trace contextRef="#ctx0" brushRef="#br1" timeOffset="182209.3973">2769 13106 0,'-35'-53'16,"0"0"-1,-18 35 1,18 36-1,17 0-15,18 52 16,18 36-16,-1-53 16,54 88-1,-54-88-15,36 17 16,-53-34-16,18 17 16,-36-36-16</inkml:trace>
  <inkml:trace contextRef="#ctx0" brushRef="#br1" timeOffset="182324.3815">2558 13511 0,'35'-17'16,"35"-1"-1,19 0-15,-54 1 0,18 17 16,-18-18 0</inkml:trace>
  <inkml:trace contextRef="#ctx0" brushRef="#br1" timeOffset="183380.9431">4057 13247 0,'0'-18'0,"0"1"16,0-1 0,0 36-1,18 34 1,-1 19-16,-17-36 15,36 18 1,-19-18-16,18-17 16,-17 0-16,0-18 0,-1 0 0,36-18 15,-35-17-15,0 17 16,-18-17-16,17-36 16,-17 36-16,-17 0 15,34 70 1,18 53-1,-17-35-15,17 71 16,-17-71-16,17 52 16,-35-52-16,0 36 15,-17-54 1,-19 18-16,1-36 16,0-17-16,-53 0 15,52-17-15,-34-1 16,17-17-1,35 0-15,18-1 16</inkml:trace>
  <inkml:trace contextRef="#ctx0" brushRef="#br1" timeOffset="184060.5024">4763 13159 0,'-18'0'16,"36"0"-16,-1 0 15,36 0 1,-18 0-16,1 0 0,-1 0 16,0 0-16,18 0 15,-35 0-15,-1 17 16</inkml:trace>
  <inkml:trace contextRef="#ctx0" brushRef="#br1" timeOffset="184216.0357">4763 13370 0,'52'0'15,"19"0"1,-36 0-16,18 0 16,-18 0-16,1 18 15</inkml:trace>
  <inkml:trace contextRef="#ctx0" brushRef="#br1" timeOffset="184775.7518">5468 12876 0,'0'18'32,"0"17"-32,18-17 15,-18 53 1,0-36-16,0 0 0,0 18 0,0 0 16,17 0-1,-17 35-15,0-53 0,18 1 16,-18 16-16,18-16 15,-18-19-15,17-17 16,1 0 0,0-17-16</inkml:trace>
  <inkml:trace contextRef="#ctx0" brushRef="#br1" timeOffset="184999.0123">6068 13053 0,'17'0'16,"1"0"-1,0 0-15</inkml:trace>
  <inkml:trace contextRef="#ctx0" brushRef="#br1" timeOffset="185115.5813">6191 13388 0</inkml:trace>
  <inkml:trace contextRef="#ctx0" brushRef="#br1" timeOffset="187862.3975">7197 13141 0,'17'18'15,"1"-18"1,35 17-16,-18-17 16,36-17-16,-18-1 15,35-35-15,-35 18 16,-18 0-16,-17-1 0,-1 1 16,1-36-1,-18 18-15,-18 1 16,1 34-16,-19 0 15,1 18-15,0 53 16,35 0-16,-18 53 16,18-35-16,18 17 15,-1 70-15,-17-87 16,18 0-16,-18-19 0,0 1 16,0-17-16,-35 17 15,17-36-15,1 1 16,-1-18-16,0-53 15,1 35-15,17-52 16,17 34-16,1 19 16,35-18-16,-18 35 15,53 17-15,-52 1 16,34 35 0,-52-36-16,35 36 15,-36-35-15,19 0 16</inkml:trace>
  <inkml:trace contextRef="#ctx0" brushRef="#br1" timeOffset="188114.6005">8061 12841 0,'-35'35'16,"17"89"-1,18-18 1,18-36-16,-1 36 16,1-71-16,17 1 0,-17-1 15,17 18-15,0-36 16,1 1-16</inkml:trace>
  <inkml:trace contextRef="#ctx0" brushRef="#br1" timeOffset="188497.2332">8326 13335 0,'0'18'0,"0"35"16,0-36-1,17 36-15,1-35 16,17-1-16,0 1 16,1-36-16,-19 1 15,19-19-15,-19 1 16,-17 0 0,0 17-16,18 1 0,-18-19 15,0 54-15,0 17 16,0 1-1,18 16-15,17 37 16,-18-36-16,1-18 0,-18 18 16,18-18-16,-18 36 15,0-36-15,-18-17 0,0-1 16,1 1-16,-18-18 16,-1-18-16,19 1 0,-19-19 15,-17-17 1,0-17-16,36 35 15</inkml:trace>
  <inkml:trace contextRef="#ctx0" brushRef="#br1" timeOffset="189047.5363">8290 13053 0,'18'0'16,"17"-35"-1,-17-1-15,-1 19 16,1-1-16,17-35 16,-35 35-16,18 1 15,-18-1-15,18 36 31,-1-1-15,1 19 0,0-19-16,17 19 15,-17-1-15,-1-17 0</inkml:trace>
  <inkml:trace contextRef="#ctx0" brushRef="#br1" timeOffset="189236.0829">8855 13300 0,'0'53'16,"-18"-18"0,0 0-1,1 0-15</inkml:trace>
  <inkml:trace contextRef="#ctx0" brushRef="#br1" timeOffset="189675.6222">9190 13159 0,'-35'35'16,"35"-17"-16,0 17 16,0-18-16,17 19 0,19 17 15,-19-36-15,1 1 16,-1 0-16,19-18 0,17 0 16,-36-18-16,1 0 0,0 1 15,-18-1-15,17-35 16,-17 35-16,18 1 15,-1 34 1,1 54 0,0-36-16,17 71 15,-35-71 1,18 18-16,-18 36 16,0-37-16,0-16 15,-18-19-15,18 19 0,-18-19 16,1 1-16,-19-18 15,19 0-15,-1-18 16,-35-17-16,18 0 16,17-1-16,1 19 15,17-1-15,-18 1 16</inkml:trace>
  <inkml:trace contextRef="#ctx0" brushRef="#br1" timeOffset="189949.4259">9684 12859 0,'70'88'16,"-34"-17"-1,34 52-15,1 0 16,-71-70-16,17 18 16,-17-18-16,-17 35 15,-1-53-15,0 1 0,1-19 16,-18 1-16,-18 0 16</inkml:trace>
  <inkml:trace contextRef="#ctx0" brushRef="#br1" timeOffset="190860.8423">7514 11889 0,'-17'0'31,"34"-18"-15,1 18-1,-1 0-15,36 18 16,-17-18-16,17 0 16,70 17-16,-52-17 15,17 18-15,88 0 16,-70-1-16,0-17 0,158 0 15,-122 0 1,16 0-16,160-17 16,-177 17-16,0-18 0,88 18 15,-140 0-15,-19 0 16,36 18-16,-71-1 16,-17-17-16,-1 18 15,1-18-15,-18 17 16</inkml:trace>
  <inkml:trace contextRef="#ctx0" brushRef="#br1" timeOffset="192497.2758">10460 13070 0,'18'18'0,"34"0"16,-16-18-1,-1 0-15,36 0 16,-1 0-16,-35-18 15</inkml:trace>
  <inkml:trace contextRef="#ctx0" brushRef="#br1" timeOffset="192619.9245">10548 13264 0,'71'18'15,"17"0"1,0-18-1,-35-18-15</inkml:trace>
  <inkml:trace contextRef="#ctx0" brushRef="#br1" timeOffset="192923.4656">11289 13159 0,'18'0'16,"34"17"-1,-34-17-15,53 18 16,-36-18-16,0 0 0,-17 18 16,17-18-1,-17 17-15</inkml:trace>
  <inkml:trace contextRef="#ctx0" brushRef="#br1" timeOffset="194331.1303">12330 12771 0,'0'-18'16,"17"36"15,-17 70-16,0-35-15,18 0 16,-18 70-16,0-70 16,0 53-1,18-36-15,-1-17 16,-17-35-16,18 0 16,-1-18-16</inkml:trace>
  <inkml:trace contextRef="#ctx0" brushRef="#br1" timeOffset="194602.6225">12647 13141 0,'-18'0'16,"1"35"-16,17-17 16,0 35-1,0-18-15,35 0 16,-17-17-16,35 0 15,-18-18-15,18 0 16,-18-18-16,-17 0 0,17-17 16,-35 0-1,0 17-15,0-17 0,-18 17 16,-17-35-16,17 36 16,1-1-16,-18 18 15,17 0-15,18 18 0,0-1 16</inkml:trace>
  <inkml:trace contextRef="#ctx0" brushRef="#br1" timeOffset="195003.3683">13106 13176 0,'-36'36'0,"19"-19"16,17 1-16,-18 17 15,18 18 1,18-53-16,17 18 0,-17-18 16,17-18-1,-17 0-15,-18-17 0,35-18 16,-35 36-16,0-36 16,0 35-1,0 36-15,0-1 16,0 71-1,0-17-15,18-18 0,17 70 16,-18-70-16,1-17 16,0 52-16,-1-53 15,-34 18-15,17-35 16,-53-1-16,35-17 16,-52-17-1,34-1-15,-17-17 16,18 17-16,18 0 0,17 1 15,0-1 1</inkml:trace>
  <inkml:trace contextRef="#ctx0" brushRef="#br1" timeOffset="195449.1526">13564 13141 0,'-17'35'15,"17"1"1,17 34-16,1-35 16,17 18-1,1-35-15,16 17 16,-16-35-16,17 0 15,-18-17-15,-17-19 16,-1 1-16,-17 17 16,0 1-16,0-1 0,0 0 15,-17 18-15,17 36 16,0-1-16,0 53 16,0-35-16,17 53 15,1-53-15,-18 35 16,0-53-16,0 1 15,0-19 1,-35 1-16,17-18 16,-17-18-1,-1-17-15,19 17 0,-36-52 16,18 35-16,17-18 16,-17 0-16</inkml:trace>
  <inkml:trace contextRef="#ctx0" brushRef="#br1" timeOffset="195787.6509">13511 12859 0,'0'-18'16,"36"0"-16,-19 1 16,19-18-16,-19 17 15,19-17 1,-1-1-16,-35 19 0,17-1 16,1 18-1,-18 18-15,18 17 16,-1 0-16,19 36 15,-19-18-15,19 0 16,-19-18-16,1-17 16,-1 17-16,-17-17 0,18-18 15</inkml:trace>
  <inkml:trace contextRef="#ctx0" brushRef="#br1" timeOffset="199085.8529">12488 11677 0,'-17'0'16,"-1"0"0,18 18 15,18-18-15,-1 0-1,1 0-15,53 17 16,-19-17-16,19 0 0,0 0 15,123 0-15,-106 0 16,18-17-16,88-1 16,-89 18-16,-16 0 0,52-18 15,-88 18-15,17 0 16,-52 18-16,-53-18 31</inkml:trace>
  <inkml:trace contextRef="#ctx0" brushRef="#br1" timeOffset="215686.4443">15205 13106 0,'-18'0'15,"0"0"1,36 0 0,0 0-1,17 0 1,18 0-16,0 0 0,70 0 15,-52 0-15,-1 0 0,72-18 16,-72 18 0,-17 0-16,-18 0 0,1-18 15,16 18-15</inkml:trace>
  <inkml:trace contextRef="#ctx0" brushRef="#br1" timeOffset="215996.7739">15416 12859 0,'-17'17'31,"-1"1"-31,-52 17 16,34-17-16,-70 35 15,71-35-15,-35 34 16,34-34-16,36 0 16,-17-1-16,34 1 0,19 17 15,17 1-15,52-1 16,-52-18-16,53 1 15</inkml:trace>
  <inkml:trace contextRef="#ctx0" brushRef="#br1" timeOffset="222298.9008">17180 12841 0,'0'-18'0,"18"1"16,-18-1 0,-18 36 46,18 35-46,0-18-16,0 0 0,0 1 15,0 34-15,0-35 16,18 18-16,0-17 16,-1-1-1,1-17-15,-1-18 16,1 17-16,0-34 16,-1-1-16,1-17 15,-18 17 1,18 18-1,-1 0 1,1 18-16,0-1 16,-1-17-16,1 18 0,0-18 15,-1 0-15,18 0 16,-17 0-16,-18-18 16,18 18-16,-18-35 0,0 0 15,0-1-15,0 19 16,-36-54-16,36 36 15,-17-18-15,17 35 16,0-17-16,0 53 16,35 17-1,-17-17 1</inkml:trace>
  <inkml:trace contextRef="#ctx0" brushRef="#br1" timeOffset="222797.7796">17815 13018 0,'-17'0'0,"-1"17"15,0 1-15,1 35 16,-1 0 0,18 17-16,18-52 15,17 17-15,18-35 16,-18 0-16,-17-18 15,17-17 1,-17-18-16,-18-17 16,-18 34-1,0 36-15,1 0 16,17 18 0,0 0-16,17 35 15,1-36-15,35 19 16,-35-19-16,35-17 15,-36 0-15,1-17 16,-18-1 0,0 0-16,0 1 0,-18-1 15,18 0-15,18 18 32,0 18-17,34 17-15,-34-17 16,17 0-16,-17-18 15,-18 17-15,18-17 16,-1 0-16,-17-17 31</inkml:trace>
  <inkml:trace contextRef="#ctx0" brushRef="#br1" timeOffset="222951.2148">18309 13018 0,'18'0'0,"-1"0"16,36 0-16,-35 17 16,17-17-16,36 0 15,-54-17-15,19 17 0,-19 0 16,-17-18-16,18 18 16</inkml:trace>
  <inkml:trace contextRef="#ctx0" brushRef="#br1" timeOffset="223127.6297">18486 12823 0,'0'106'16,"17"0"-1,1-53-15,-1-18 0,36 36 16,0-18-1</inkml:trace>
  <inkml:trace contextRef="#ctx0" brushRef="#br1" timeOffset="224200.7893">19403 12559 0,'0'18'16,"17"52"-1,1 1-15,0 52 16,-1-70-16,-17 0 16,18 0-16,0-18 0,-1 18 15,1 0 1,0-35-16,17-1 16</inkml:trace>
  <inkml:trace contextRef="#ctx0" brushRef="#br1" timeOffset="224461.9429">19756 12947 0,'0'18'16,"0"-1"0,17 1-16,-17 0 0,18-18 0,17 17 15,-17-17-15,-1 0 16,36 0-16,-35 0 15,0-17-15,-1-19 16,-17 19-16,0-1 0,0 0 16,-17-17-16,-1 17 15,0 1-15,1-1 0,-1 18 16,-17 0-16,17 0 16,0 18-16</inkml:trace>
  <inkml:trace contextRef="#ctx0" brushRef="#br1" timeOffset="224850.9707">20197 12876 0,'0'0'0,"-18"18"16,-17 17-1,17 1-15,18-1 16,0-17-16,18-18 15,-1 17-15,1-17 0,17 0 0,-17 0 16,17 0-16,-17-17 0,17-19 16,-35 19-16,0-19 15,-18 19 1,18-1-16,-17 18 16,17 35-16,0 1 15,17 52-15,1-35 16,17 53-1,-17-71-15,17 35 16,-35-34-16,18-1 16,-36-17-16,1-18 15,-36 0-15,17-18 16,-17-17 0,36 17-16,-18 0 0,17-17 15,18 0-15,0 17 16</inkml:trace>
  <inkml:trace contextRef="#ctx0" brushRef="#br1" timeOffset="225255.8907">20620 12894 0,'0'0'0,"0"18"0,18 17 16,-1 0-16,18 1 16,1-19-16,17 18 15,-18-35-15,0 0 0,0-17 16,-17-1 0,0 1-16,-18-19 15,0 19-15,-18-1 0,18 0 16,-18 18-16,18 18 15,0 17-15,18 53 16,0-35-16,17 53 16,-35-71-16,18 54 15,-18-72 1,0 19-16,0-19 16,-36-17-16,19-17 15,-36-19-15,35 19 16,-35-54-1,36 36-15,-36-53 16</inkml:trace>
  <inkml:trace contextRef="#ctx0" brushRef="#br1" timeOffset="225533.9239">20620 12612 0,'0'-18'0,"0"1"16,18-1-16,-1 0 15,1 1-15,-1 17 16,36-18-16,-35 0 16,0 18-16,-1-17 15,1 17-15,-18 17 31,18 19-31,-1-1 16,1-17-16,-1 17 0,1-35 16,0 17-16</inkml:trace>
  <inkml:trace contextRef="#ctx0" brushRef="#br1" timeOffset="226202.2569">21925 12506 0,'0'-18'16,"0"36"-1,0 53 1,0-19-16,0 19 0,0-18 16,18 70-16,-18-70 15,17 36-15,1-54 16,0-18-16,17 1 16,-17-18-16</inkml:trace>
  <inkml:trace contextRef="#ctx0" brushRef="#br1" timeOffset="226775.0176">22225 12841 0,'-18'18'16,"1"17"0,17 0-16,0 1 15,0-19-15,17 19 16,1-36-16,0 17 0,-1-17 15,1 0-15,17-17 16,-17-1-16,-18 0 16,0 1-1,-18-19-15,18 19 16,18 34 15,-1 19-15,19-19-1,-19-17-15,19 18 16,-19-18-16,1 0 16,0-18-16,-18 1 31,17 17-15,-17 17-16,0 19 15,0-19-15,0 18 16,0-17-16,0 35 15,0-35-15,0-1 0,0 1 16,-17 17 0,-1-17-16,0-1 15,-17-17 1,17 0-16,-17-17 16,17-1-1,18 1 1,0-1-16,18-17 15,-18 17-15,35-17 16,-17 17-16,0 0 16</inkml:trace>
  <inkml:trace contextRef="#ctx0" brushRef="#br1" timeOffset="227769.4842">22490 12912 0,'0'-18'16,"17"18"-16,-17-18 15,0 1 1,-17 17 15,17-18 0,-18 18-15,0 0 0,18 18-1,-17-18 1,17 17-16,0 1 15,-18-18 1,18 18 0,0-1 31,0 1-32,0 0 1,-18-1-16,18 1 0,0-36 47,0 1-32,0-1-15,18-17 16,0 17 0,-1 0-1,1 18-15,0-17 0,-1 17 16,1-18-16,17 18 15,-35 18-15,18-1 16,-1-17-16,-17 18 16</inkml:trace>
  <inkml:trace contextRef="#ctx0" brushRef="#br1" timeOffset="228204.4536">22807 12859 0,'-35'-18'16,"17"18"-16,1 0 0,-1 35 15,0-17 1,18 0-16,-17 17 0,17-17 16,0-1-16,17 1 15,1-18-15,17 0 16,0 0-16,-17-18 0,0 1 15,-1-19-15,-17 1 16,18 0-16,-18 17 16,0 0-1,0 36-15,0 53 16,18-18-16,-1 70 16,1-70-16,0 70 15,-1-70-15,1 36 16,-18-72-16,-18 18 15,1-35 1,-19-17 0,19-1-16,-19 1 0,1-54 15,17 36-15,-17-18 16,18 18 0,17 17-16,0 0 15</inkml:trace>
  <inkml:trace contextRef="#ctx0" brushRef="#br1" timeOffset="228530.7079">23001 12965 0,'18'0'16,"-1"0"-16,36-18 15,-17 0-15,34 1 16,-52-1-1,-1 0-15,1 18 16,-36-35-16,1 35 16,-18-18-16,-1 1 15,-34 17 1,52 0-16,0 17 0,1 1 16,-1 0-16,18 35 15,0-18-15,53 18 16,0-35-16,35 17 15,-35-18-15,35-17 16,-70 0-16,17 0 16</inkml:trace>
  <inkml:trace contextRef="#ctx0" brushRef="#br1" timeOffset="230211.932">22366 13106 0,'18'0'15,"-18"17"1,17-17-16,1 36 16,-18-19-16,0 1 15,0 0-15,0-1 16,0 1-16,-18-1 15,18-34 32,18-1-47,-18-17 16,18 17-16,-18 1 0,0-19 16,17 19-16,-17-19 0,0-16 15,0 34 1,0-17-16,0 17 15,18-17-15,-18 17 16,35 0 0,-17 18-16,0 0 0,34-17 15,-34 17 1,0 0-16,-18 17 16,0 1-16</inkml:trace>
  <inkml:trace contextRef="#ctx0" brushRef="#br1" timeOffset="230857.2629">24007 13018 0,'0'35'16,"0"-18"-16,0 1 0,0 17 0,-18 1 16,18-19-1,-18 19-15,1-19 16</inkml:trace>
  <inkml:trace contextRef="#ctx0" brushRef="#br1" timeOffset="231686.1185">24624 12788 0,'0'-35'15,"0"17"1,0 1-16,0 34 31,-18 54-31,18-36 16,0 71-16,0-53 16,18-18-16,-18 0 0,18-17 15,34 17-15,-34-35 16,17 0-16,-17-17 15,0-1-15,17-35 16,-35 18-16,18 0 0,-18-1 16,0 1-1,0 17-15,17 18 16,1 36 0,-1-19-16,1 1 0,0 17 15,17 1-15,-17-36 16,17 17-1,-17-17-15,17-17 0,-35-1 16,0-35 0,0 35-16,-18-17 15,1 0-15,17 17 16,-18 18-16</inkml:trace>
  <inkml:trace contextRef="#ctx0" brushRef="#br1" timeOffset="232092.6292">25241 12912 0,'-35'17'15,"17"1"1,1 17-16,-1 18 16,18-35-16,18-1 15,-1 1-15,19-18 0,-19 0 16,1-18-16,35 1 15,-36-1-15,-17 1 16,18-1-16,-18 0 0,0-17 16,-18 0-1,18 52 1,0 1 0,18 17-16,17 1 15,-17-36-15,17 17 16,-17 1-16,17-18 15,-17-18-15,-1 1 16,-17-1 0,0 0-1,18 18 17,0 0-17</inkml:trace>
  <inkml:trace contextRef="#ctx0" brushRef="#br1" timeOffset="232235.8263">25647 12947 0,'18'-18'15,"35"-17"1,-1 17 0,1 18-16,-17 0 15,-19 0-15,1-17 16</inkml:trace>
  <inkml:trace contextRef="#ctx0" brushRef="#br1" timeOffset="232379.6966">25788 12647 0,'0'18'0,"18"70"15,-18-53-15,17 18 0,1 0 16,17 53-16,-17-71 15,17 36 1</inkml:trace>
  <inkml:trace contextRef="#ctx0" brushRef="#br1" timeOffset="233047.5445">26741 12912 0,'0'17'16,"0"19"-1,17-19-15,1 1 16,-1 0 0,1-18-16,0 0 15,17 0 1,-35-36-16,18 19 0,-1-1 15,-17-17-15,18-1 16,0 54 0,-1 53-16,-17-18 15,18-1-15,0 19 0,-1-18 16,1 53-16,-1-53 16,-17-18-16,0 0 15,0 18-15,-17-35 16,-1-18-1,-17-18 1,0-35-16,17 18 0,0 0 16,1-1-16,-36-34 15,35 17-15</inkml:trace>
  <inkml:trace contextRef="#ctx0" brushRef="#br1" timeOffset="233338.016">26688 12612 0,'0'-18'16,"17"18"-1,1-17-15,0-1 0,17-17 16,0 17-16,-17 0 0,-1-35 15,1 36-15,0 17 16,-18-18 0,17 18-16,-17 18 0,36 35 15,-19-36-15,1 19 16,17 17-16,-17-18 16,17-18-16,0 1 15</inkml:trace>
  <inkml:trace contextRef="#ctx0" brushRef="#br1" timeOffset="234012.5882">27869 12365 0,'0'18'15,"0"17"1,0 0-16,18 18 0,0 53 16,-18-53-16,17-18 15,-17 53-15,0-17 16,0-36-16,0-17 15,0-1 1</inkml:trace>
  <inkml:trace contextRef="#ctx0" brushRef="#br1" timeOffset="234993.6411">28222 12718 0,'-17'0'15,"-1"0"1,0 53-16,1-36 16,17 54-16,0-54 15,0 19-15,17-1 16,19-17-16,-1-18 16,-17 0-16,17-18 15,-18 0-15,-17-17 16,0 17-16,0-35 15,0 36-15,0-1 16,0 36 15,18 17-31,-18-17 16,35 35-16,-17-36 16,17 1-1,-17-18-15,0 0 0,-1-18 16,-17-17-1,0 17-15,0-17 16,18 17-16,-18-17 16,17 35-16,19-17 15,-19 17-15,19 0 16,-19 0-16,1 0 0,0 17 16,-1-17-16,1 18 15,-18-1 1,0 1-1,-18 0 1,1-1 0,17 1-16,17-18 31,1-18-15,-18-17-1,17 17-15,-17 1 16,0-1-16,0 36 15,0-1-15,18 36 16,0 0-16,-18 0 16,17 0-16,19 53 15,-36-53-15,17 17 16,-17-34-16,0 17 16,-17-36-16,-1-17 15,0 0-15,-17-53 16,17 18-16,1-35 15,-1 34-15,18 1 16,0-53 0,18 53-16,-1 17 0,1 0 15,0 1-15,17-1 16,0 18-16,18-18 0,-17 18 16,-1 0-16,0-17 15,-17-1-15,35-17 16,-36 17-16,-17 0 0,0-17 15,-17 0 1,-1 35-16,-17-18 0,-1 18 16,19 36-1,17-19-15,0 18 16,0-17-16,35 35 16,0-35-16,1 17 0,-1-17 15,18-18-15,17 17 16,-34 1-16,-19-18 0,1 0 15</inkml:trace>
  <inkml:trace contextRef="#ctx0" brushRef="#br1" timeOffset="235112.6118">29580 12929 0</inkml:trace>
  <inkml:trace contextRef="#ctx0" brushRef="#br1" timeOffset="239359.5929">4145 4551 0,'0'0'0,"-17"0"31,17 17-15,17 1-1,1-18-15,17 0 0,-17 18 16,-1-18-16,19 0 16,-1 0-16,18 17 0,-18-17 15,18 0-15,18 0 0,-19 18 16,19-18-16,176 0 16,-159 0-16,0 0 15,1 0-15,16 0 0,89 0 16,106 18-1,-194-1 1,123-17 0,-123 0-16,141-17 0,-123-1 15,-1 18-15,1-18 0,140 18 16,-140 0-16,-18-17 16,17 17-16,0 0 15,230 17 1,-141-17-16,-106 0 15,-18 0-15,18 0 16,0 0-16,-1 0 0,19 0 0,-18-17 16,247 17-1,-177 0 1,-123 0-16,-18 0 16,0 0-16,1 0 0,-19 0 15,1 0-15,-36 0 16,-17 0-16</inkml:trace>
  <inkml:trace contextRef="#ctx0" brushRef="#br1" timeOffset="240357.6172">12788 4533 0,'-17'0'31,"34"0"-31,18 18 16,-17-18-16,53 17 16,-36 1-16,0-18 15,18 18-15,18-18 0,-1 17 16,107-17-1,17 18-15,-71-18 0,1 0 16,-1 0-16,18 0 0,0 18 16,0-18-16,18 0 0,18 17 15,-1-17-15,0 0 0,230 0 16,-194 0 0,-1-17-16,19 17 0,-19 0 15,1 0-15,229 0 16,18 0-16,-248 0 15,19 17-15,-1 1 0,212 17 16,-247-17 0,0 17-16,-53-17 0,-18 17 15,-17-17-15,-17 17 0,-1-17 16,106 35 0,-141-53-16,-18 0 15,-17 17-15,-1-17 0,-52-35 16</inkml:trace>
  <inkml:trace contextRef="#ctx0" brushRef="#br1" timeOffset="244431.6593">4022 14111 0,'-18'0'16,"0"0"15,36 0 32,17 0-48,1 0-15,17-18 16,35 18-16,-18 18 16,1-18-16,88 0 15,-54 0-15,-16 0 16,16 0-16,19 0 0,-1-18 15,-17 18-15,18-17 0,105-1 16,-123 18 0,0-17-16,35 17 0,-71 17 15,-17-17-15,0 18 16</inkml:trace>
  <inkml:trace contextRef="#ctx0" brushRef="#br1" timeOffset="245966.4164">24888 13635 0,'18'0'16,"0"0"-1,17 18 1,-17-18-16,35 0 16,-36 0-16,36 0 15</inkml:trace>
  <inkml:trace contextRef="#ctx0" brushRef="#br1" timeOffset="246555.3749">24888 13653 0,'-52'0'16,"-1"0"-1,35 17 1,0-17 0,1 18-16,34-18 47,1 17-32,0-17 1,17 0-16,18 0 15,-18 0-15,18 0 0,0-17 16,53 17-16,-36-18 16,1 18-16,70-17 15,-53 17-15,-17 0 0,88-18 16,-71 18-16,0 0 16,0 0-16,0 0 0,89-18 15,-107 18 1,89 18-16,-88-18 15,70 18 1,-53-18-16,71 0 0,-54 0 16,72 0-1,-71 0-15,52-18 16,-69 18-16,69 0 16,-69 18-16,122-18 15,-105 0-15,123 17 16,-105-17-16,140 18 15,-140-18-15,123 17 16,-141-17-16,70 0 16,-123 0-16,-18 0 15,1 0-15,-19 0 0,-17-17 16</inkml:trace>
  <inkml:trace contextRef="#ctx0" brushRef="#br1" timeOffset="255850.5379">2011 14587 0,'-18'0'31,"18"-17"-15,18 17 46,17 17-46,0-17-16,54 0 15,-54 0-15,53 0 16,-53-17 0,1 17-16,17-18 15,-36 18-15,1 0 0,-18-18 16,-18 18 0,-17 0-16,0-17 15,17 17-15,-35 17 16,35 1-16,1 0 15,17-1-15,-18 19 0,18 34 16,18-17-16,-1 35 16,1-35-16,17 18 15,-17-36-15,0 36 16,-18-54-16,-18 19 16,18-19-1,-35 1-15,17-1 16,-17-17-16,0 0 15,-1-17-15,19 17 16,34 0 0,1-18-1,35 18-15,-18 0 16,0 0-16,-17 0 16,17 0-16,-17 0 15,0 0-15,-1 0 16</inkml:trace>
  <inkml:trace contextRef="#ctx0" brushRef="#br1" timeOffset="256115.0563">2858 14605 0,'0'-18'0,"-36"-17"16,19 17-16,-19 1 15,19-1-15,-1 18 0,-17 35 16,17 1 0,18-1-16,0 0 15,0 18-15,0 0 0,18 53 16,-1-53-16,19 53 16,-19-71-16,1 18 15,-18-35-15,-18-18 16,1 0-1</inkml:trace>
  <inkml:trace contextRef="#ctx0" brushRef="#br1" timeOffset="256237.9242">2593 14940 0,'70'18'16,"36"-1"-16,-17 1 15,-54-18-15,0 0 16,0 0-1</inkml:trace>
  <inkml:trace contextRef="#ctx0" brushRef="#br1" timeOffset="256983.955">4092 14764 0,'-17'17'16,"17"1"-16,0 0 0,0 52 15,0-34-15,17-19 16,19 36-16,-19-18 15,36-17 1,-18-18-16,-17-18 0,35-17 16,-35 17-16,-1-17 15,-17 18-15,0-54 16,0 53-16,-17 1 16,17-1-16,0 36 15,0 70 1,17-35-16,1 17 0,17-17 15,0 88-15,1-35 16,-19-53-16,-17-18 16,-17 36-1,-19-18-15,19-35 16,-19-18-16,-16 0 16,16-18-16,1 0 15,17-17-15,-17-18 16,35 0-16,0 18 0</inkml:trace>
  <inkml:trace contextRef="#ctx0" brushRef="#br1" timeOffset="257171.0307">4639 14746 0,'53'18'15,"18"-18"1,17 0 0,-71 0-16,36 0 15</inkml:trace>
  <inkml:trace contextRef="#ctx0" brushRef="#br1" timeOffset="257300.0033">4727 14870 0,'18'17'0,"17"-17"16,0 18-16,1-18 16,52-18-16,-53 18 15,36-17-15</inkml:trace>
  <inkml:trace contextRef="#ctx0" brushRef="#br1" timeOffset="257683.8485">5415 14570 0,'-35'35'16,"-18"18"-16,35 0 15,1 0-15,17-18 16,35 53-16,-17-52 16,17-1-16,53 18 15,-53-36-15,54 1 16,-37-18-16,37-18 16,-54 1-16,18-54 15,-36 36-15,1-36 16,-18 36-16,-53-36 15,0 36-15,-35-18 16,35 36-16,-35-1 16,53 18-16,-18 0 15,35 0 1,18 18-16</inkml:trace>
  <inkml:trace contextRef="#ctx0" brushRef="#br1" timeOffset="258033.5176">6315 14499 0,'17'18'16,"19"-1"0,-36 1-16,0 0 0</inkml:trace>
  <inkml:trace contextRef="#ctx0" brushRef="#br1" timeOffset="258156.7172">6385 14905 0,'36'18'16,"-19"-1"0</inkml:trace>
  <inkml:trace contextRef="#ctx0" brushRef="#br1" timeOffset="261683.2818">7497 10266 0,'0'-18'31,"0"1"-31,0-1 16,0 0-1,0 36 17,17 17-17,-17-17-15,18 52 16,-18-17-1,0 0-15,0 71 16,0-54-16,0 1 0,0 105 16,0-88-16,0-17 15,0 88-15,0-89 16,0 54 0,0-71-16,-18 0 15,18-1-15,0 1 0,-17 18 16,17-36-16,-18 18 15,18-35-15,18 17 16,-18-17-16,17-18 16,-17 17-1,18-17-15,-1 0 16,1 0-16,0 0 16,-18 18-16,35-18 15,-17 0-15,17 18 16,-17-18-16,34 17 15,-16-17 1,34 18-16,-34-18 16,52 18-16,-35-18 15,53 0 1,-54 0-16,72 0 16,-54 0-16,1 0 0,0 0 15,-1-18-15,1 18 0,-1 0 16,18 0-16,-17 0 0,0 0 15,-1 0-15,54 18 16,-54-18-16,-17 17 0,71-17 16,-72 18-1,1-18-15,18 0 16,35-18-16,-36 18 0,36 0 16,-71-17-16,54 17 15,-72 0-15,54 0 16,-54 0-16,54-18 15,-53 18 1,35 0-16,-36 0 16,18 0-16,-17 0 15,0 0 1,-1 0-16,1-18 16,0 18 15,-18-17-16,0-1 1,0-17 0,0 17-16,0 0 0,0-17 15,0-35-15,0 17 16,0 0-16,0-71 16,0 54-16,17-18 0,-17-89 15,0 71-15,0-70 16,18 88-1,-18-53-15,0 70 16,18-35-16,-18 53 16,17-35-1,1 35-15,0-35 16,-18 53-16,17-1 0,-17-34 16,0 52-16,-17-17 15,-1 17 1,0 18-16,1 0 15,-1 0 1,-17 0-16,17 18 16,-17-18-16,-53 18 15,35-18-15,-18 0 0,1 17 16,-36-17-16,0 0 0,-141 18 16,106-18-16,-177 18 15,142-18-15,-142 17 16,177-17-1,-123-17-15,158 17 16,-106-18-16,106 18 16,-35 0-16,88 18 15,-17 34 1,52-34-16</inkml:trace>
  <inkml:trace contextRef="#ctx0" brushRef="#br1" timeOffset="264175.3702">8026 11800 0,'-18'-17'16,"18"-1"-1,-18 1-15,18-1 16,18 18 15,17 18-15,-17-1 0,0 18-16,-1-17 0,54 17 15,-54 1-15,54 17 16,-36-36-1,1 18-15,-19-17 0,18 0 0,1 17 16,-19-17 0,-34-18-1</inkml:trace>
  <inkml:trace contextRef="#ctx0" brushRef="#br1" timeOffset="264485.8616">7938 12153 0,'0'-17'15,"17"17"-15,-17-18 0,18 0 16,-1-17-16,-17 17 16,18 1-16,0-19 0,-18-16 15,17 16-15,-17-17 16,0 18-1,0 17-15,0-34 0,0 34 16,0-17 0,0 17-16,18 18 15,0 18 1,17-1-16,-17-17 16,-1 18-16,1-18 15,-1 18-15,19-1 16,-19-17-16,-17 18 0</inkml:trace>
  <inkml:trace contextRef="#ctx0" brushRef="#br1" timeOffset="266153.6531">12153 11712 0,'-17'0'16,"-1"0"-16,0 0 16,1 0-16,-1 18 15,0-18-15,1 18 16,34-18 15,36 17-15,-17-17-16,52 0 15,-53-17-15,36 17 16,-18 0-16,35-18 16,-35 18-16,35 0 15,-35 0 1,53-18-16,-54 18 16,-16 0-16,70 0 15,-71 0-15,18 0 16,0-17-16,35 17 15,-35 0-15,0-18 0,53 18 16,-54-18-16,1 18 16,0 0-16,0 0 0,18-17 15,35 17-15,-36 0 16,-17 0-16,0 0 16,0-18-16,35 18 15,-35 0-15,-18 0 0,18 0 16,53 0-16,0 0 15,-53 0-15,-18 0 16,71 0 0,-53 0-16,0 0 0,53 0 15,-53 0-15,-1 0 16,72 0-16,-71 0 16,53 0-16,-53 0 15,52 18-15,-52-18 16,36 0-1,-37 0-15,37 0 16,-54 17-16,35-17 16,-17 0-16,18 18 15,-36-18-15,53 0 16,-52 0-16,52 18 16,-35-18-16,35 0 15,-53 0-15,71 0 16,-71 0-16,54 0 15,-37 17-15,19 1 16,-36-18-16,1 18 16,34-18-1,-17 0-15,35 17 16,36-17-16,-54 0 16,1 0-16,-1 0 0,72 0 15,-90 0 1,-16 0-16,52 0 15,-70 18-15,-1-18 0,1 17 16,-36-17 0,-17 0-16</inkml:trace>
  <inkml:trace contextRef="#ctx0" brushRef="#br1" timeOffset="267188.8416">7355 14781 0,'18'0'16,"17"-17"-1,54-1 1,-54-17-16,0 17 0,0-17 15,36-36-15,-53 36 16,-1 0-16,1-18 0,-18 18 16,0-18-16,-18 17 15,1 19-15,-19 17 16,19-18-16,-1 18 0,-17 18 16,17 17-16,0 36 15,18-18-15,0 88 16,18-88-16,-18 88 15,18-88-15,-18 52 16,0-69-16,-36-1 16,19-17-1,-18-1-15,17-17 16,-17-35-16,17 17 16,18-17-1,0 17-15,18 1 0,52-1 16,-35 18-16,54 0 15,-54 35-15,0-17 16,36 35-16,-36-35 16,0-1-16,-17 1 15,0-18-15,-1 18 16,1-1-16</inkml:trace>
  <inkml:trace contextRef="#ctx0" brushRef="#br1" timeOffset="268495.0469">8220 14429 0,'-18'0'15,"18"-18"17,18 18-1,-18-18-15,-18 18-1,0 0 1,1 18-1,-1 0 1,18 17-16,0-17 0,-17 17 16,17 53-1,0-35-15,0 0 0,0-18 16,0 18-16,17 35 16,1-52-16,-1-19 0,1 18 15,0-17-15,35 0 16,-36-18-16,1 0 15,0 0-15</inkml:trace>
  <inkml:trace contextRef="#ctx0" brushRef="#br1" timeOffset="268907.0652">8449 14781 0,'-18'18'16,"36"17"0,-18 1-1,35 17-15,1-18 16,-1-18-16,-17-17 16,17 18-16,0-36 15,-17 18-15,-1-17 0,1-1 16,-18 1-16,0-19 15,0 19-15,0-1 16,0 0-16,0 36 16,0 35-1,18-18-15,-1 71 16,1-53-16,0 35 16,-1-17-1,-17-54-15,-17 19 16,-1-19-16,-17-17 15,-1 0-15,-17-53 16,18 36-16,-18-36 16,36 17-16</inkml:trace>
  <inkml:trace contextRef="#ctx0" brushRef="#br1" timeOffset="269183.9576">8378 14517 0,'0'-35'16,"18"-1"-16,-18 1 0,18 17 16,-1 1-16,1-1 15,0 18-15,-1 0 16,1 0-16,0 0 0,-1 35 15,1-35-15,17 36 16,-17-19 0,-1 1-1,1 0-15,-18-1 16,18 1-16</inkml:trace>
  <inkml:trace contextRef="#ctx0" brushRef="#br1" timeOffset="269451.1723">8961 14940 0,'0'35'16,"0"-17"-16,-18 17 15,18-17-15,-18-18 0,18 18 16,0-36 0</inkml:trace>
  <inkml:trace contextRef="#ctx0" brushRef="#br1" timeOffset="269902.5775">9260 14799 0,'0'18'0,"-17"17"15,17-17 1,0-1-16,0 1 0,17 17 16,1-17-16,17-18 15,-17 0-15,17-35 16,-17 35-16,17-36 16,-35 19-16,18-19 15,-18 54 16,35 53-15,-17-36-16,17 53 16,-35-53-16,18 18 15,-1-18-15,-17 36 16,0-53-16,-17 17 0,-19 0 16,19-35-16,-19 0 15,-16 0-15,34 0 16,-17-17-16,17-1 0,-17 0 15,-1-17-15,36 17 16,-17 18-16,17-17 16,0-19-16</inkml:trace>
  <inkml:trace contextRef="#ctx0" brushRef="#br1" timeOffset="270158.7076">9578 14376 0,'70'17'16,"1"72"-16,-36-37 16,1 1-16,17 71 15,-36-54-15,1 36 16,-18-53-16,-18 18 15,1-36-15,-19 0 16,1-17-16,0 0 16,-1-1-16</inkml:trace>
  <inkml:trace contextRef="#ctx0" brushRef="#br1" timeOffset="270863.434">10583 14640 0,'18'0'16,"35"0"0,-18-17-16,36 17 15,-36-18-15,0 18 0,1 18 16</inkml:trace>
  <inkml:trace contextRef="#ctx0" brushRef="#br1" timeOffset="271001.7652">10636 14958 0,'36'0'0,"34"17"15,-35-34-15,36-1 16,-18 1-1,0-1-15</inkml:trace>
  <inkml:trace contextRef="#ctx0" brushRef="#br1" timeOffset="271587.0517">11536 14676 0,'-18'0'16,"36"0"-1,-1 0-15,19 0 16,52 0-16,-35-18 16,17 18-1,-34 0-15,17 0 16,-36 0-16,1-18 16</inkml:trace>
  <inkml:trace contextRef="#ctx0" brushRef="#br1" timeOffset="275189.335">12488 14358 0,'0'-18'0,"0"1"0,0-1 16,0 1 0,0-1-16,0 36 15,18 17 1,-18 18-16,18 53 15,-18-54-15,0 72 16,0-71-16,17 0 16,-17-18-16,18-17 15,17 35-15,-17-53 16,17 17-16</inkml:trace>
  <inkml:trace contextRef="#ctx0" brushRef="#br1" timeOffset="275456.5329">12806 14676 0,'-18'17'0,"1"1"16,-1-1-16,18 36 16,0-35-16,35 35 15,-17-53-15,17 18 16,-17-18-16,17 17 0,0-17 0,-17-17 15,0-1-15,17-17 16,-35 17-16,0 0 16,0 1-16,-18-1 0,-17-35 15,0 53-15,17-17 16,-35 17-16,35 0 16,1 0-16</inkml:trace>
  <inkml:trace contextRef="#ctx0" brushRef="#br1" timeOffset="275851.7704">13229 14693 0,'-35'18'16,"0"17"-1,-1 0-15,36-17 0,-17 17 16,34-17-1,1-18-15,17 18 16,-17-36-16,0 0 16,-1 1-16,1-1 15,-18-17 1,17 52 0,-17 36-1,18-17-15,0-1 16,35 53-16,-36-53 15,1 1-15,0-1 0,-18 18 16,0-36-16,-18 1 16,-35 17-16,18-35 15,-1 0-15,-34-17 16,17-1-16,-18-17 16,36 17-16,0-17 15,35 17-15,0 1 16</inkml:trace>
  <inkml:trace contextRef="#ctx0" brushRef="#br1" timeOffset="276202.8156">13776 14199 0,'-18'36'31,"18"-19"-31,-17 36 0,17-18 0,0 18 15,0 0-15,17 35 16,-17-35-16,18 0 16,35 35-16,-35-52 15,34 17-15,-34-18 16,0-35-16,17 18 16,-17-18-16</inkml:trace>
  <inkml:trace contextRef="#ctx0" brushRef="#br1" timeOffset="276435.1781">14093 14323 0,'0'53'16,"18"35"-1,0 18 1,-18-71-16,0 18 0,17-18 16,-17 36-16,18-54 15,-18 1-15,18 0 16,-1-18-16</inkml:trace>
  <inkml:trace contextRef="#ctx0" brushRef="#br1" timeOffset="276564.1399">14323 14640 0,'35'0'16,"-17"0"-1,35 0-15,-36 0 16,1 0-16,0 0 16</inkml:trace>
  <inkml:trace contextRef="#ctx0" brushRef="#br1" timeOffset="276991.3925">14658 14605 0,'0'35'15,"0"1"-15,18 16 16,-1-34-16,1 0 15,17-1-15,-17 1 16,-1-18-16,19 0 16,-19-18-16,1 1 15,-18-1-15,18 0 0,-1-17 16,-17 18-16,0-19 16,-17 36-16,17 18 15,-18 35 1,18-18-16,18 53 15,-1-52 1,1 34-16,-18-35 16,0 18-16,0-35 15,-18 17-15,1-35 16,-19 0 0,19 0-16,-19-17 0,19-1 15,-1 0-15,-35-17 16,36 17-16,-19-34 15</inkml:trace>
  <inkml:trace contextRef="#ctx0" brushRef="#br1" timeOffset="277358.2973">14605 14358 0,'0'-18'16,"18"-17"-16,-1 0 15,1 0-15,-18 17 16,18 0-1,-1 1-15,-17-1 16,0 0-16,18 18 0,-18 18 16,0 0-1,17 17-15,1 18 16,0-35-16,17 17 16,0-18-16,-17 1 0,17 17 15,-17-17-15,0 0 16</inkml:trace>
  <inkml:trace contextRef="#ctx0" brushRef="#br1" timeOffset="277648.976">14958 14058 0,'0'-17'16,"17"34"0,19 18-1,-19-17-15,54 70 16,-53-35-16,17 0 0,18 71 16,-18-71-16,-17 52 15,-1-52-15,-34 35 16,-1-52-1,-35 34-15,18-34 16,-53 17-16,52-18 16</inkml:trace>
  <inkml:trace contextRef="#ctx0" brushRef="#br1" timeOffset="284673.0515">16228 14570 0,'-18'0'0,"1"0"16,34 0 0,36 0-1,35 0 1,-35 0-16,53 0 15,-53 0-15,53-18 16,-53 18-16,0 0 16,-53-18-1,-18 18 1</inkml:trace>
  <inkml:trace contextRef="#ctx0" brushRef="#br1" timeOffset="284933.6542">16439 14393 0,'0'-17'16,"-17"17"-1,-1 17-15,-35 1 16,18 0 0,0 17-16,-36 18 15,54-36-15,-36 36 16,53-35-16,0 17 15,17-17-15,71 17 16,-35-35-16,36 18 16,-54-18-16,35 17 15,-52 1-15,0-18 16</inkml:trace>
  <inkml:trace contextRef="#ctx0" brushRef="#br1" timeOffset="285560.8648">17463 14305 0,'-18'18'0,"18"35"15,0-18-15,-18 71 16,18-53 0,18-18-16,0 53 15,-18-70-15,17 17 0,18 0 16,1-35-16,-19 0 15,19-17-15,-19-1 16,1 0-16,-18-17 0,18 0 16,-1 35-1,1 0 1,-18 18-16,35 17 16,-17-18-16,-1 1 0,19 0 15,-1-18-15,18-18 16,-36 0-16,19 1 0,-36-18 15,35-36 1,-35 0-16,-18 36 16,1 0-16,17 17 15,-18 18-15,0 18 16,18 0-16</inkml:trace>
  <inkml:trace contextRef="#ctx0" brushRef="#br1" timeOffset="286018.724">18150 14605 0,'-52'18'0,"34"-1"16,-17 36 0,35-35-16,0 17 0,17 0 15,1-17-15,17-18 0,0 0 16,36-18-1,0-17-15,-54 17 16,1-17-16,-18 0 16,0 17-16,-18 18 15,1 0-15,-1 18 16,18 17 0,0-17-16,18-1 15,-1 1-15,18 0 16,-17-18-16,0 17 15,-1-17-15,1-17 0,17-1 16,-35 0-16,18 1 16,-18-1-16,18 18 15,-18-17-15,17 17 16,1 17 0,-1-17-16,1 18 15,0-18-15,17 17 16,-17-17-1,-1 18-15,1-18 16,0-18-16</inkml:trace>
  <inkml:trace contextRef="#ctx0" brushRef="#br1" timeOffset="286158.1126">18733 14623 0,'35'0'16,"18"-18"-1,-36 18-15,72-18 0,-72 18 16,36-17 0</inkml:trace>
  <inkml:trace contextRef="#ctx0" brushRef="#br1" timeOffset="286317.7718">18856 14429 0,'18'53'0,"17"70"16,0-17-16,-17-53 15,-1-18-15,19 36 16,-19-36 0</inkml:trace>
  <inkml:trace contextRef="#ctx0" brushRef="#br1" timeOffset="291289.5366">19808 14323 0,'0'-18'0,"18"1"16,0 17-1,-18-18-15,17 18 16,-17 35 31,0-17-47,0 17 0,0 53 16,0-52-16,18-1 15,-18 18-15,18-18 16,-18 0-16,17 18 15,-17-18-15,0 1 16,0-19-16,18 1 16,-18 0-16</inkml:trace>
  <inkml:trace contextRef="#ctx0" brushRef="#br1" timeOffset="292008.2434">20108 14658 0,'18'0'47,"-18"18"-31,18-18-1,-18 17 1,17 1 0,-17-1-1,0-34 63,0-1 16,-17 18-47,17 18 0,0-1-47,0 1 16,0 0-16,0 17 15,17-17-15,1-1 16,0 1-16,17 0 15,-18-18-15,19 0 16,-19-18 0,19 0-16,-36 1 15,17-19-15,-17 19 16,-35-36 0,17 35-16,-17-17 15,0 35-15,0-18 16,17 18-16,0 18 15,18 0-15,18-18 16</inkml:trace>
  <inkml:trace contextRef="#ctx0" brushRef="#br1" timeOffset="292436.0238">20549 14640 0,'-17'0'15,"-19"18"1,19 0-16,17-1 0,0 18 16,0 1-16,17-19 15,19 1-15,-1-18 16,-17 0-16,-1 0 0,19 0 16,-19-18-16,1 1 15,-1-36 1,-17 35-16,0 1 15,0-1-15,0 0 0,-17 18 0,17 18 16,0 35 0,17-18-16,-17 18 15,18-18-15,0 71 16,-1-71-16,1 54 16,-18-72-16,-18 36 15,1-35-15,-19 17 16,1-35-16,18 0 15,-19 0-15,-17-18 16,18 1-16,17 17 16,1-18-16,-19-17 15,19 17-15,17 1 16,0-19-16</inkml:trace>
  <inkml:trace contextRef="#ctx0" brushRef="#br1" timeOffset="293115.4022">21167 14217 0,'17'-18'16,"-17"36"15,18 35-15,-18-18-16,0 71 15,18-53-15,-18 53 16,0-71-16,17 36 16,-17-54-16,18 18 15,-18-17-15,18-18 16,-18-18-16</inkml:trace>
  <inkml:trace contextRef="#ctx0" brushRef="#br1" timeOffset="293268.8632">21361 14534 0,'17'-17'15,"1"17"1,35 0-16,-35 0 15,17 0-15,0 0 16</inkml:trace>
  <inkml:trace contextRef="#ctx0" brushRef="#br1" timeOffset="293655.2344">21678 14499 0,'0'35'16,"0"-17"-16,18 53 16,-18-54-16,35 36 15,0-35 1,-17-1-16,17-17 0,-17 0 16,0 0-16,-1-17 0,19-18 15,-19 17-15,-17-17 16,0 17-16,0 0 0,0 1 15,0-1-15,0 53 16,0 36 0,0-36-1,18 18-15,-18 0 0,17 35 16,1-35-16,-18 18 16,0-54-16,0 36 15,-18-53 1,1 0-1,-1-17-15,1-1 0,-36-35 16,35 18-16,-17-18 16,17 0-16</inkml:trace>
  <inkml:trace contextRef="#ctx0" brushRef="#br1" timeOffset="293949.2212">21661 14217 0,'17'0'31,"18"-18"-15,-17 1-16,35-1 15,-18 0-15,1 1 16,-19-19-1,1 36-15,-18 18 16,18 17 0,-18 1-16,35 34 15,-18-34 1,-17-19-16,36 36 0,-19-53 16</inkml:trace>
  <inkml:trace contextRef="#ctx0" brushRef="#br1" timeOffset="294649.7156">22754 14270 0,'0'0'0,"0"18"31,0 52-15,0-35-16,0 18 0,18 53 15,-18-53-15,0 0 16,17 17-16,1-34 15,-18-1-15,18-17 0,-18-1 16,35-17-16,-17 0 16</inkml:trace>
  <inkml:trace contextRef="#ctx0" brushRef="#br1" timeOffset="295450.1896">23107 14570 0,'-18'-18'16,"1"18"-16,-1 0 16,18 18-16,-18-1 0,-17 36 15,35-35-15,0 52 16,0-52-16,35 17 16,1-17-16,-1 0 15,0-18-15,1-18 16,-19 0-1,1 1-15,-18-19 16,0 1-16,0 18 16,-18-19-1,1 19-15,17 34 16,17 19 0,1-19-16,-18 1 15,17-1-15,19 19 16,-19-19-16,19-17 0,-1 18 15,-17-18 1,-18-35 0,0 17-16,17-35 15,-17 36-15,0-19 16,18 19-16,-1 17 16,1 0-1,17 0-15,-17 0 16,17 17-16,-17-17 15,17 0-15,-17 0 16,-36 0 0,18 18-1,-17 0-15,17-1 16,0 18 0,0-17-16,17 17 15,1-17-15,17-18 16,-17 0-16,17 0 15,-17-18-15,-18 1 16,0-1 0,-18 18-1,18 35 1,0 1-16,0-1 0,0 18 0,35 17 16,-35-34-1,18 34-15,-18-34 16,0-19-16,-18 18 15,1-35-15,-36 0 16,35-17 0,-17-1-16,-18-35 15,35 18-15,-35-18 16,53 35-16,-17-17 16,17 18-16</inkml:trace>
  <inkml:trace contextRef="#ctx0" brushRef="#br1" timeOffset="295751.1602">23883 14746 0,'18'-18'16,"35"1"0,-36-1-16,1 1 0,17-19 15,-17 19-15,-18-1 16,-18 0-1,-17 18-15,0 0 16,-1 18-16,1 0 16,0 17-16,35-17 15,0 34 1,35-16-16,18 17 16,0-36-16,53 1 15,-53 0-15,-18-18 0,18 0 16,-18-18-16,-17 18 15,-18-18-15</inkml:trace>
  <inkml:trace contextRef="#ctx0" brushRef="#br1" timeOffset="296334.8704">24924 14764 0,'17'17'16,"1"-17"0,0 0-16,-1 0 0,1 0 15</inkml:trace>
  <inkml:trace contextRef="#ctx0" brushRef="#br1" timeOffset="296485.8899">25294 14764 0,'18'0'0,"-1"0"15,-17-18-15,18 18 0,0 0 16,-1 0-16</inkml:trace>
  <inkml:trace contextRef="#ctx0" brushRef="#br1" timeOffset="296590.2512">25559 14746 0,'0'-18'0</inkml:trace>
  <inkml:trace contextRef="#ctx0" brushRef="#br1" timeOffset="296734.1616">25894 14781 0,'35'0'15,"-35"-17"16</inkml:trace>
  <inkml:trace contextRef="#ctx0" brushRef="#br1" timeOffset="297725.2513">11836 15152 0,'0'17'16,"-18"-17"-16,18 18 0,0 17 16,-18-17-16,18 17 0,0 1 15,0-19-15,0 18 16,0-17-16,18 0 0,-18-1 0,18 19 16,-1-36-16,-17 17 15</inkml:trace>
  <inkml:trace contextRef="#ctx0" brushRef="#br1" timeOffset="297997.0567">11553 15293 0,'0'-18'15,"36"-17"1,-19 17-16,19-35 15,-1 1 1,-17 34-16,-1 0 0,1 18 16,0-17-16,-1-1 15,1 36 1,-1 17 0,1-17-16,17 34 15,-17-34-15,35 17 16,-18-17-16,18 0 15</inkml:trace>
  <inkml:trace contextRef="#ctx0" brushRef="#br1" timeOffset="300539.3938">26441 14534 0,'17'0'15,"-17"-17"1,18 17 0,-18-18-1,0 36 1,0 52-16,0 36 15,0-71-15,0 18 16,53 0 0,-35-35-16,17 0 0,-18-18 15,54-18-15,-36-17 16,18-18-16,-35 17 16,-1 1-16,19-18 15,-36 36-15,0-1 16,17 36-16,-17 17 15,0 35 1,0-34-16,18 17 16,0-18-16,-1-17 0,1-18 15,17 17-15,18-17 16,-35 0-16,-1 0 16,19-35-16,-36 0 15,0 17-15,0-35 16,0 18-16,0 0 0,0 17 15,-18-17-15,18 17 16,-18 0-16,18 1 0,-17 17 16,-1 0-16,18 17 15</inkml:trace>
  <inkml:trace contextRef="#ctx0" brushRef="#br1" timeOffset="301044.2071">27340 14658 0,'-17'-18'16,"-1"18"-16,0 0 0,1 18 16,-1 0-16,0 34 15,18-34-15,18 35 16,-18-35-16,35 17 15,1-35-15,-1 18 16,-17-36 0,17-17-16,-18 17 15,-17-17-15,0 17 16,0 0-16,-17-34 16,-1 52-16,18-18 0,-17 18 15,17 18-15,0-1 16,0 18-16,17-17 15,18 17-15,-17-35 16,0 0-16,17 0 0,0 0 16,1-35-1,-36 17-15,17 1 16,-17-18-16,18 17 16,0 18-1,-1 0 1,1 18-1,-1-1-15,1 1 16,0-1-16,-1 1 16,19 0-16,-19-18 15,-17-18-15</inkml:trace>
  <inkml:trace contextRef="#ctx0" brushRef="#br1" timeOffset="301205.4965">27764 14587 0,'35'0'16,"-17"0"-16,52 0 0,-35 0 16,18 0-16,0-17 15,-18 17-15,36-18 16,-53 18-16,-36-18 16</inkml:trace>
  <inkml:trace contextRef="#ctx0" brushRef="#br1" timeOffset="301379.591">27958 14305 0,'17'53'16,"1"35"0,-18 18-16,18-35 15,-18-18-15,17-1 0,1 19 16,-1-36-16,1 1 15</inkml:trace>
  <inkml:trace contextRef="#ctx0" brushRef="#br1" timeOffset="303102.2438">28945 14658 0,'0'18'31,"0"17"-15,0-18-16,36 19 15,-19-19-15,19 1 16,-1-18 0,-17 0-16,34-18 15,-34 1-15,0-1 0,17-35 16,-35 36-16,18-19 15,-18-17-15,0 36 16,17 17 0,-17 35-1,0 0 1,18 1-16,-18 16 0,35 72 16,-17-71-16,-18 0 0,17 0 15,1 35 1,-18-18-16,0-52 15,0 0-15,-18-1 16,-17-17 0,18 0-16,-36-17 15,35 17-15,-35-36 16,18 19-16,-18-36 16,35 18-16,-52-18 15,52 17-15,-17-34 16</inkml:trace>
  <inkml:trace contextRef="#ctx0" brushRef="#br1" timeOffset="303458.9596">28910 14323 0,'-17'0'16,"34"-18"-16,1 18 15,-18-17-15,35-1 16,-17 0 0,-18 1-16,35-19 15,-35 19-15,18-19 16,-1 19-16,-17-19 15,18 36-15,0 0 16,-1 18 0,1 35-16,-1-18 15,1-17-15,0 17 0,17 1 16,0-19-16,1 18 16</inkml:trace>
  <inkml:trace contextRef="#ctx0" brushRef="#br1" timeOffset="304415.809">30057 14429 0,'0'-18'16,"-18"0"-1,-17 18 1,17 0-16,-17 18 0,17 0 15,-35 17 1,36-17-16,17 17 16,0-18-16,17 1 0,36 35 15,-18-35-15,1-1 16,17 19-16,-18-36 16,-17 17-16,-1 1 15,-34-18-15,-36-18 16,35 18-1,-17 0-15,-36 0 16,36 0-16,17-17 0,18-1 16</inkml:trace>
  <inkml:trace contextRef="#ctx0" brushRef="#br1" timeOffset="304842.7547">30409 14570 0,'-17'17'0,"-1"54"16,1-53-16,17 34 16,-18-34-1,18 0-15,18-36 16,-1-35 0,-17 36-16,18-19 15,17-17-15,-35 36 16,35-19-1,-17 36 1,-18 36-16,0-1 16,0-17-16,0-1 15,0 1-15,0 0 16,18-36 0,-1-17-1,1 17-15,0 0 16,34-17-16,-16 35 15,-19-18-15,36 18 16,-35 0-16,0 36 16,-1-1-1,-17 0-15,0 18 16,0-35-16,18 17 16,-18-17-16,18 17 15,-1-35-15</inkml:trace>
  <inkml:trace contextRef="#ctx0" brushRef="#br1" timeOffset="305182.0816">30992 14587 0,'-18'-17'0,"0"17"16,1 0-16,-1 35 15,0 0-15,1 18 16,17 0-1,0-35-15,17-1 0,1 1 0,17-18 16,-17 0 0,0 0-16,-1 0 0,18-18 15,-17 1-15,0-36 16,-18 18-16,-18-1 16,18 19-16,-18-19 15,18 54 1,18 17-1,0-17-15,35 17 16,-36-17-16,36-1 16,-35 1-16,-1-18 0,-17 18 15</inkml:trace>
  <inkml:trace contextRef="#ctx0" brushRef="#br1" timeOffset="305416.1595">31291 14146 0,'-17'71'0,"17"35"16,17-36-1,-17 54-15,18-71 16,0 17-16,-18-17 0,35 35 15,-17-52-15,-1-1 16,-17-17-16,18-1 16,-18-34-16,18-1 15</inkml:trace>
  <inkml:trace contextRef="#ctx0" brushRef="#br1" timeOffset="305621.5009">31538 14164 0,'0'106'15,"18"-36"-15,-18 72 16,0-72-16,0-17 0,18 70 16,-1-17-1,1-70-15,-18-1 16,0-17-16,0-1 0,0 1 15</inkml:trace>
  <inkml:trace contextRef="#ctx0" brushRef="#br1" timeOffset="316761.7076">4057 15540 0,'-18'0'31,"1"0"16,-1 0-31,18 18-1,-18-18 17,36 0 30,17 0-46,1-18-16,-1 18 0,71 0 15,-53 0-15,105 18 16,36-18 0,-88 17-16,0-17 0,18-17 15,122-19 1,-104 19-16,-19-1 0,1-17 16,-19 17-16,72-17 15,-124 17-15,0 0 0,-18 18 16,0 0-16,0 0 15,-35 18 1</inkml:trace>
  <inkml:trace contextRef="#ctx0" brushRef="#br1" timeOffset="320893.4384">26441 15275 0,'17'0'94,"19"0"-79,-1-17-15,-17 17 16,52 0-16,-35-18 16,36 18-16,-18 0 15,-18 0-15,71 0 16,-53 0-16,53 0 15,-36 0-15,54 0 16,-36 0-16,71 0 16,-89 18-16,124-18 15,-106 17-15,142-17 16,-124 0-16,123 0 16,-106-17-16,107 17 15,-107 0 1,124-18-16,-123 18 15,140 0-15,-140-18 16,158 18 0,-159 0-16,18 0 0,106 18 15,-141 0-15,0-1 16,106 19-16,-106-1 16,-1-18-16,1 1 15,0 0-15,0-1 0,-18 1 0,53 0 16,-88-18-1,0 0-15,-18 0 16,-35-18-16</inkml:trace>
  <inkml:trace contextRef="#ctx0" brushRef="#br0" timeOffset="336024.9708">18680 10989 0,'-18'0'31,"36"0"32,52 18-48,-17-18-15,71 0 16,-54 0-16,71 17 16,-70-17-16,70 0 15,-71 0-15,54-17 16,-71 17-1,17-18-15,-34 18 16,-36-18-16</inkml:trace>
  <inkml:trace contextRef="#ctx0" brushRef="#br0" timeOffset="336468.9377">19032 10795 0,'-53'18'16,"-17"-1"-1,17 1-15,-18 17 16,36-35-16,-53 35 15,70-17-15,-35 17 16,36-17-16,17 17 16,17 1-16,36-1 15,-17-17-15,-1 17 16,18-18-16,35 19 16,-70-19-16,17 19 0,-35-19 15</inkml:trace>
  <inkml:trace contextRef="#ctx0" brushRef="#br0" timeOffset="391799.5576">1358 8608 0,'-17'0'15,"34"0"1,1 0-1,-1 0-15,1 0 16,0 0-16,35 0 16,0 0-16,-18 0 0,18 0 15,106 17 1,-71-17-16,18 0 0,17 0 0,124-17 16,-124 17-16,1-18 15,123 1 1,-124-1-16,54 18 15,-107-18-15,54 18 16,-89 18-16,0 0 16,-17-18-16,-36 35 15,1-35-15</inkml:trace>
  <inkml:trace contextRef="#ctx0" brushRef="#br0" timeOffset="401152.7543">1729 16457 0,'-36'-18'16,"1"1"-1,-71 17 1,71 17-1,0 19-15,-36 34 16,36-34-16,-36 87 0,54-70 16,17 0-16,-18 17 0,18 1 15,18 35-15,-1-53 16,36 35 0,-18-70-16,1 17 15,-1-35-15,0 17 0,36 1 16,-36-18-16,18 0 15,-35 0-15,-1-18 16,1 18-16</inkml:trace>
  <inkml:trace contextRef="#ctx0" brushRef="#br0" timeOffset="401559.0831">2170 17039 0,'-53'18'15,"17"-1"-15,-17 19 16,36-19-1,-1 1-15,18 17 16,0-17-16,18 0 0,-1-1 0,72 18 16,-54-17-1,0-18-15,71 18 16,-71-18-16,54-18 16,-54 18-16,-18-18 0,19 1 15,-19-18 1,-17 17-16,0 0 0,-35 1 15,-18-19 1,18 19-16,0-1 0,-36 0 16,36 18-16,0 0 0,17 18 15,0-18-15,36 18 16</inkml:trace>
  <inkml:trace contextRef="#ctx0" brushRef="#br0" timeOffset="401859.3076">2699 16933 0,'-88'18'16,"35"-18"-16,0 18 15,17-1-15,54 1 16,-18 0-16,71 17 15,17 0-15,-53-17 16,53-1-16,-52 1 16,-19 0-1,1-1-15,-36 19 16,-17-19-16,-36 1 16,36-1-16,-53-17 15,53 0-15,-1-17 16,19-1-16</inkml:trace>
  <inkml:trace contextRef="#ctx0" brushRef="#br0" timeOffset="402052.7076">3052 17039 0,'52'0'15,"1"0"1,36-17 0,-54 17-16,18-36 15,-36 19-15</inkml:trace>
  <inkml:trace contextRef="#ctx0" brushRef="#br0" timeOffset="402248.931">3175 16933 0,'0'106'16,"0"-53"-16,18 35 15,-18-52-15,17-1 16,1-18-16,-18 19 0,18-19 15</inkml:trace>
  <inkml:trace contextRef="#ctx0" brushRef="#br0" timeOffset="402970.7191">4815 16351 0,'-17'-53'16,"-18"18"-1,-36 0-15,53 17 16,-52 18-1,34 18-15,-34 88 16,70-53-16,-18 17 16,18 1-16,18-18 0,17 88 15,0-71-15,-17 1 16,35 17-16,-35-70 16,-1 17-16,-17-17 15,-17-18 1,-19-36-16,1 19 15,0-1-15,0 0 0,-36-35 16,53 36-16,-17-1 16,53 1-1,52-1 1,-34 0-16,-1 1 0,71-1 16,-71 18-16,18 0 15,-18 0-15,0 0 16</inkml:trace>
  <inkml:trace contextRef="#ctx0" brushRef="#br0" timeOffset="403431.2957">4957 16792 0,'0'71'16,"0"-18"-1,17-18-15,-17-17 0,53 17 16,-18-35 0,-17 0-16,0-18 15,-1 1-15,-17-19 0,18-17 16,-18 36-16,0-36 16,0 35-1,18 18 1,-18 18-16,17 35 15,-17-36 1,18 1-16,-18 0 0,17-1 16,1-34 15,17-36-15,-17 18-16,0 17 15,17-35 1,-17 53-16,-1-18 0,19 18 15,-36 18-15,17 0 16,1 35-16,-18-36 16,0 1-16,35 35 15,-35-36-15,18-17 16,-1 0-16</inkml:trace>
  <inkml:trace contextRef="#ctx0" brushRef="#br0" timeOffset="403617.2204">5592 16686 0,'-36'71'0,"19"0"16,17-19 0,35-16-16,18-19 15,35-17 1,-17-17-1,-36-1-15</inkml:trace>
  <inkml:trace contextRef="#ctx0" brushRef="#br0" timeOffset="403776.9514">5786 16739 0,'-18'0'16,"71"0"15,-36 0-31,19 0 16,-1 0-16,53-17 0,-52-1 15,34-17 1,-52 35-16,-18-18 16,17 0-16</inkml:trace>
  <inkml:trace contextRef="#ctx0" brushRef="#br0" timeOffset="403970.5367">5997 16545 0,'0'53'16,"18"35"-1,-18 18-15,0-70 0,0-1 16,35 18 0,-17-36-16,35-34 15,-36-1-15</inkml:trace>
  <inkml:trace contextRef="#ctx0" brushRef="#br0" timeOffset="404120.8466">6279 16739 0,'18'53'16,"0"-17"-1,-18-19-15,17-17 0,19 0 16,-1-17-1,-35-1-15</inkml:trace>
  <inkml:trace contextRef="#ctx0" brushRef="#br0" timeOffset="404228.3091">6332 16457 0,'0'-18'15,"18"18"1</inkml:trace>
  <inkml:trace contextRef="#ctx0" brushRef="#br0" timeOffset="404767.3871">6650 16810 0,'18'0'16,"-18"-18"-16,-18 18 16,0 0-1,1 18 1,-1 17-16,0-35 15,18 35-15,0 1 16,0-19-16,18-17 16,0 18-16,-1-18 0,1 0 0,17 0 15,-17 0-15,17-53 16,-35 35-16,18-17 16,-18-18-16,0 18 15,-18 0-15,0-1 16,1 36-16,-18-17 15,17 34 1,18 1-16</inkml:trace>
  <inkml:trace contextRef="#ctx0" brushRef="#br0" timeOffset="405045.7686">6879 16916 0,'0'17'15,"0"1"-15,-17-18 16,34 0 0,1-35-1,-18 17-15,17 0 16,36-34-16,-35 34 16,35-17-16,-35 35 15,17 17-15,-18 1 16,1 17-16,0 0 15,-1 18 1,1-35-16,0 17 16,-1-17-16,1-18 15</inkml:trace>
  <inkml:trace contextRef="#ctx0" brushRef="#br0" timeOffset="405373.8852">7620 16351 0,'0'18'16,"0"0"-1</inkml:trace>
  <inkml:trace contextRef="#ctx0" brushRef="#br0" timeOffset="405505.834">7691 16739 0,'17'18'16,"-17"-36"15</inkml:trace>
  <inkml:trace contextRef="#ctx0" brushRef="#br0" timeOffset="408686.6856">8573 16069 0,'-18'0'78,"0"0"-62,1 0-1,-1 0-15,0 0 16,36 0 31,53-18-47,-36 18 16,18 0-16,53 0 15,-36 0-15,-17-17 0,53 17 16,-71 0-16,18 0 15,0 0 1,-18 0-16,-17-18 16,0 18-16,-36 0 15,0 0-15,-17 18 16,0-18-16</inkml:trace>
  <inkml:trace contextRef="#ctx0" brushRef="#br0" timeOffset="408981.2404">8890 16122 0,'18'18'16,"-1"17"-16,-17-17 0,18 17 0,17 71 16,-17-53-16,17 70 15,-17-70-15,17 53 16,-35-53-1,18 35-15,-18-53 16,0 18-16,-18-35 16,-17-1-1,-1-17-15,-52 18 16,35-36-16,0 18 0,1 0 16,-37-17-16,72-1 15,-1 0-15,0 18 16,36-17-16</inkml:trace>
  <inkml:trace contextRef="#ctx0" brushRef="#br0" timeOffset="409324.0226">9543 16193 0,'-36'-18'16,"19"36"0,-1-18-16,-17 52 15,35-16-15,-18 17 16,18 0-16,-17 70 15,34-70-15,1 0 16,-1 0-16,36 53 16,-35-71-16,17 0 0,1 0 15,-19-17-15,36 0 16,-35-1-16,-1-17 16</inkml:trace>
  <inkml:trace contextRef="#ctx0" brushRef="#br0" timeOffset="410388.9123">10037 16563 0,'-18'-18'16,"0"18"-1,18 18 1,-17 17-1,17 0-15,0 18 16,0-35-16,17 17 16,1-17-1,-18 0-15,35-1 16,-17-17-16,-1 0 16,1-17-16,-18-1 15,0 0-15,18 18 31,-1 36-15,1-19-16,0 1 0,17 17 16,0-35-16,18 18 15,-35-36-15,35 1 16,-53-1-16,0-35 16,0 35-16,-36-35 15,19 18 1,-19-18-16,19 36 15,-1 17-15</inkml:trace>
  <inkml:trace contextRef="#ctx0" brushRef="#br0" timeOffset="410584.7071">10724 16775 0,'0'17'16,"-17"19"-16,-1-1 15,-17 18-15,17-18 16,1-17-16,-1-1 16,18 1-16</inkml:trace>
  <inkml:trace contextRef="#ctx0" brushRef="#br0" timeOffset="411051.1476">10901 16210 0,'0'71'16,"0"17"0,17-18-16,-17 36 15,0-53-15,0 0 0,0-18 16,0 1-16,0-19 15,18-17-15,-18-35 16,18 17-16,35-17 16,-18 17-16,-17 1 15,52 17 1,-35 17-16,18 19 16,-35-19-16,0 19 15,-18-19-15,-36 19 16,1-19-16,-53 19 15,53-36-15,-71 0 16,70 0-16,-16 0 16,69-18-1,1 0 1</inkml:trace>
  <inkml:trace contextRef="#ctx0" brushRef="#br0" timeOffset="411341.4521">11236 16034 0,'53'35'15,"-18"-17"1,0 17-16,71 53 15,-70-35-15,52 71 16,-53-54-16,-17 1 0,17 70 16,-35-88-16,-35 70 15,17-70-15,-53 35 16,36-70 0,-35 17-1,17-35-15</inkml:trace>
  <inkml:trace contextRef="#ctx0" brushRef="#br0" timeOffset="413129.0234">12030 16492 0,'17'-17'31,"1"17"-15,53 0-1,-36-18-15,53 18 0,-53 0 16,36-18-1,-53 18-15,17 18 16</inkml:trace>
  <inkml:trace contextRef="#ctx0" brushRef="#br0" timeOffset="413264.0033">12083 16792 0,'88'0'16,"-35"0"-16,0 0 15,35-35 1,-53 17-16,0 18 0</inkml:trace>
  <inkml:trace contextRef="#ctx0" brushRef="#br0" timeOffset="413938.7191">13335 15769 0,'-18'0'16,"18"18"-1,0 17 1,0 36-1,18-18-15,-18 17 16,18-35-16,-1 18 16,1-35-16,0 35 15,-18-35-15,-36 17 16</inkml:trace>
  <inkml:trace contextRef="#ctx0" brushRef="#br0" timeOffset="414132.6092">12982 16387 0,'-17'0'0,"34"0"16,1 0-16,70-18 15,-17 0 1,105 1-16,-70-1 16,0 0-16,70 1 15,-105 17-15,-18 0 0,52 0 16,-87 0-1,0 0-15,-18 17 16</inkml:trace>
  <inkml:trace contextRef="#ctx0" brushRef="#br0" timeOffset="414683.4507">13353 16651 0,'-18'71'15,"18"-1"1,18-17-16,-18-18 15,17-17-15,-17 0 16,0-36 0,0-17-16,0 0 15,18-36-15,-18 53 16,18-35 0,-1 36-16,-17-1 0,18 18 15,-1 0-15,1 35 16,0-17-16,-18 17 0,0-17 15,17 35 1,1-35-16,-18-1 0,18-17 16,-1 0-1,-17-17-15,18-1 0,17-35 16,-17 18 0,0 17-16,17-17 0,-18 17 15,1 18-15,0 18 16,-1 17-1,1 0-15,-18 1 16,18-1-16,-18-17 0,0 34 16,17-52-16,1 18 15,-18 0-15,18-36 16</inkml:trace>
  <inkml:trace contextRef="#ctx0" brushRef="#br0" timeOffset="415779.1813">15222 16069 0,'-17'18'16,"34"-18"0,1 0-1,0-18 17,-1 0-32,1-17 15,-18 17-15,0 1 0,18-1 16,-18 1-16,17-1 15,1 0-15,-1 1 0,1 17 16,0-18 0,-36 18 15,-17 0-15,0 0-16,-54 18 15,36-18-15,-70 35 16,52-35-16,-70 18 15,88-1-15,-70 1 16,70-1-16,-18 1 16,54 0-16,-1-1 15,18 1-15,18 0 16,-1-1-16,54 1 16,-18 0-16,53-1 15,-53-17-15,53 36 16,-54-19-16,19 1 15,-53-1-15,-1 19 16,-34-19 0,-19 19-16,1-19 15,0 1-15,-71 0 16,71-1-16,-18 1 0,-35 17 16,52-17-1,1-1-15,17 19 16,18-19-16,36 19 15,-19-19-15,71 18 16,-35-17-16,71 17 16,-71-17-16,70 0 15,-52-18-15,17 0 16,-35 0-16,-35 0 16,17-18-16,0 0 15,-35 1-15,18-1 0,-18 0 16,0 1-16,-36-18 15,19 17-15,-1 0 16,1 18 0</inkml:trace>
  <inkml:trace contextRef="#ctx0" brushRef="#br0" timeOffset="417563.2652">14623 17022 0,'-18'0'15,"0"0"-15,18 35 16,0-18-1,0 19-15,18-19 16,-18 19-16,18-36 16,-1 17-16,-17-34 31</inkml:trace>
  <inkml:trace contextRef="#ctx0" brushRef="#br0" timeOffset="417730.5346">14605 16880 0,'0'-17'15,"0"-1"1,18 1 0,-1-1-16,1 18 15,0 0-15,-1 0 16,1 0-16</inkml:trace>
  <inkml:trace contextRef="#ctx0" brushRef="#br0" timeOffset="417907.8743">14887 16951 0,'18'0'31,"0"0"-15,-1 0-16,1 0 0,-1 0 16</inkml:trace>
  <inkml:trace contextRef="#ctx0" brushRef="#br0" timeOffset="418034.4052">14834 17074 0,'36'0'15,"-19"0"-15,1 0 0,52-17 16,-52 17 0,17-18-16,1 18 0</inkml:trace>
  <inkml:trace contextRef="#ctx0" brushRef="#br0" timeOffset="418207.52">15275 16969 0,'0'17'16,"0"1"-16,18 0 15,-18-1-15,18 18 16,-1-17 0,1-18-1</inkml:trace>
  <inkml:trace contextRef="#ctx0" brushRef="#br0" timeOffset="419192.5169">14676 15522 0,'0'18'31,"0"17"-15,0-17-16,0 17 16,17 18-16,-17-35 15,0-1-15,0 1 0,18-18 16,-18-18 0,0-35-1,0 18-15,17-18 16,-17 18-16,0 17 15,36-17-15,-19 35 16,1 0-16,0 35 16,-18 1-1,0-19-15,17 1 0,1-1 16,-18 1-16,18-18 16,-1-18-1,1 1-15,0-18 16,-18 17-16,17 0 0,1 1 15,-1 34 1,1 19 0,-18-19-16,18 1 0,-18-1 15,17 1-15,1 0 16</inkml:trace>
  <inkml:trace contextRef="#ctx0" brushRef="#br0" timeOffset="419976.2584">15752 16157 0,'-36'36'16,"36"-19"-1,53-17 1,-18 0-16,36-17 16,-36-19-16,1 19 0,-1-1 15,0-17-15,0-18 16,-17 17-16,0 19 16,-18-18-16,0-1 0,-18 1 15,0 17-15,1 18 16,-19 0-16,19 36 15,-18 52-15,35-18 16,-18 54 0,18-54-16,-18 72 15,18-72-15,0 18 16,0-52-16,-17-1 16,-1-18-16,0-17 15,1-17-15,-1 17 16,0-18-16,1-17 0,-1 0 15,18 17-15,18 0 16,17 1-16,18 17 16,-18 0-16,36 35 15,-36-17-15,53 17 16,-70-17-16,35 17 16,-35-18-1,-1 1-15</inkml:trace>
  <inkml:trace contextRef="#ctx0" brushRef="#br0" timeOffset="420622.1892">16686 15804 0,'-17'0'16,"-1"18"-1,-17 53 1,35-36-16,-18 18 0,18 17 16,0 54-16,0-54 15,18 54-15,-1-89 16,1 0-16,17 36 16,1-53-16,-19-1 15,19 1-15,-19 0 16</inkml:trace>
  <inkml:trace contextRef="#ctx0" brushRef="#br0" timeOffset="421445.6462">17074 16175 0,'-17'35'16,"17"18"0,0-18-16,0 1 0,35 34 15,0-17 1,1-35-16,17 17 16,-18-35-16,35-18 15,-34-17-15,-19 17 16,1-34-16,-18 16 15,0-17 1,0 36-16,-18-1 16,1 18-16,-1 18 15,18 17-15,0 53 16,18-35-16,-1 53 16,1-53-16,17 35 15,-17-35-15,-18-18 16,0 18-16,0-35 0,-18 35 15,1-36 1,-36-17-16,35-17 16,-17-1-16,-36-35 15,36 18-15,0 0 16,-36-36-16,53 18 16</inkml:trace>
  <inkml:trace contextRef="#ctx0" brushRef="#br0" timeOffset="421845.108">17092 15893 0,'0'0'0,"0"-18"16,0 0-1,18 1-15,-18-1 16,0-17 0,17 17-16,-17 1 15,18 17-15,-18-18 16,18 18-1,-1 0-15,1 18 16,0-1-16,-1 1 16,1 17-16,17 0 15,-35 1-15,35-1 16,-35-17-16,0-1 0,0 1 16,0-1-1,0 1-15</inkml:trace>
  <inkml:trace contextRef="#ctx0" brushRef="#br0" timeOffset="422334.2882">17709 15699 0,'-17'-18'15,"-1"18"-15,1 0 16,-1 18-16,0 17 15,1 35 1,17-34-16,17 34 0,-17-34 16,18-1-16,17 0 0,18 0 15,-35-17-15,35-18 16,-36 0 0,19 0-16,-19-18 15</inkml:trace>
  <inkml:trace contextRef="#ctx0" brushRef="#br0" timeOffset="422472.7412">17868 15928 0,'18'35'16,"-18"36"0,17-36-1,1-17 1</inkml:trace>
  <inkml:trace contextRef="#ctx0" brushRef="#br0" timeOffset="422630.0286">17921 15787 0,'-18'0'16,"36"0"-1,-18-18 1</inkml:trace>
  <inkml:trace contextRef="#ctx0" brushRef="#br0" timeOffset="422813.0073">18098 15716 0,'17'36'15,"1"-19"-15,17 36 16,-17-35-16,-1 17 16,-17 0-16,0 18 15,0-35-15,-35 35 16,17-36-16</inkml:trace>
  <inkml:trace contextRef="#ctx0" brushRef="#br0" timeOffset="423313.9137">18380 16439 0,'0'18'31,"0"0"-15,0 17 0,-18 0-16,0-17 0,-17 17 15,35-17 1,-17-18-16</inkml:trace>
  <inkml:trace contextRef="#ctx0" brushRef="#br0" timeOffset="423758.6823">18715 16281 0,'-18'-18'16,"1"18"-16,17 18 15,0-1-15,0 19 0,0 34 16,17-35-1,1 1-15,17 17 16,0-36-16,1-17 0,34 0 16,-52 0-1,17-17-15,-17-1 0,-1 0 16,1-17-16,-18 17 16,0-17-16,0 18 0,0-19 15,-18 19-15,1 34 16,17 19-16,0 34 15,17-17-15,-17 18 16,18-19-16,0 1 0,-1 0 16,-17 0-16,18-17 15,0 34-15,-18-52 16,-18-1 0,0 1-16,-35-18 15,18-18-15,-35 1 16,17-19-16,-18 1 15,36 0-15,0 17 0,17-17 16</inkml:trace>
  <inkml:trace contextRef="#ctx0" brushRef="#br0" timeOffset="425471.0532">19156 15769 0,'-18'0'15,"18"18"16,-17 17-31,17 0 16,0 54-16,17-54 16,1 35-16,-18-34 15,53 17 1,-36-18-16,19-17 16,-1-1-16,0-34 15,-17 17-15</inkml:trace>
  <inkml:trace contextRef="#ctx0" brushRef="#br0" timeOffset="425622.8131">19350 16034 0,'0'17'16,"0"19"-1,0-19-15,18 1 0,-1 0 16,1-1-16,-1-17 15</inkml:trace>
  <inkml:trace contextRef="#ctx0" brushRef="#br0" timeOffset="425772.3186">19420 15875 0,'-17'-18'15,"34"18"1</inkml:trace>
  <inkml:trace contextRef="#ctx0" brushRef="#br0" timeOffset="425971.9314">19509 15857 0,'0'18'0,"17"0"16,1-1-16,-18 1 16,18 0-16,17 34 15,-18-16-15,-17-19 0,18 36 16,-18-35-16,0 0 16,0-1-16,-18-17 0,18 18 15</inkml:trace>
  <inkml:trace contextRef="#ctx0" brushRef="#br0" timeOffset="426382.8508">19632 15628 0,'0'-18'31,"18"18"-15,17 36-1,0-19-15,1 19 0,16 52 16,-16-35-16,34 70 16,-34-52-16,-19-1 15,19 71-15,-19-70 16,1 0-16,-18-1 16,0 1-16,0-18 0,-18 17 0,18 18 15,-17-52 1,-1 34-16,0-35 15,-17 1-15,17-19 16</inkml:trace>
  <inkml:trace contextRef="#ctx0" brushRef="#br0" timeOffset="427650.711">17463 17304 0,'0'-18'16,"17"18"-1,-17 18 1,0-1 0,0 19-16,0-19 15,0 36-15,0-17 0,18 34 0,-18-17 16,0 70 0,17-70-16,-17-17 0,18 34 15,0-35-15,-1-17 16,1 17-16,-18-17 15,0-36 17</inkml:trace>
  <inkml:trace contextRef="#ctx0" brushRef="#br0" timeOffset="428146.5254">17233 17586 0,'0'-18'31,"0"1"1,18-36-17,-1 18 1,-17 17-16,18 0 15,0 1-15,-1-1 16,1-17-16,0 17 0,-1-17 0,19 17 16,-19-17-16,1 0 15,0 17-15,-1 0 16,1 18 0,-1 18-1,-17 17-15,36 0 16,-1 1-16,0-1 15,1-17 1,-1-1-16,0 19 16</inkml:trace>
  <inkml:trace contextRef="#ctx0" brushRef="#br0" timeOffset="432655.7028">10213 17410 0,'0'0'0,"0"17"15,-18 36 1,18 0-16,0 71 16,0-72-1,0 1-15,0 53 16,0-71-16,18 36 15,-18-53-15,0-1 16,0 1-16,18-36 16,-1 1-16</inkml:trace>
  <inkml:trace contextRef="#ctx0" brushRef="#br0" timeOffset="432996.0496">9984 17604 0,'-36'0'15,"19"17"1,34-17 0,1-35-1,0 17-15,35-52 16,-36 35-16,18 17 15,1-35-15,-1 18 16,-17 17-16,-18-17 0,17 35 16,-17 17 15,0 36-31,18 18 16,0-36-16,-1-17 15,1-1-15,35 36 16,-36-53-16,1 0 15,17 0-15</inkml:trace>
  <inkml:trace contextRef="#ctx0" brushRef="#br0" timeOffset="433296.0437">10918 17427 0,'0'36'0,"0"16"15,0 1-15,0 0 0,0 0 16,0 0-16,18 53 15,-18-53-15,0 0 16,18 0-16,-1-36 16,1-17-16,0-17 15</inkml:trace>
  <inkml:trace contextRef="#ctx0" brushRef="#br0" timeOffset="433619.6719">10724 17551 0,'0'-18'31,"0"0"-31,36-17 16,-19 18-16,1-1 15,35-35-15,-18 35 16,-17 1-16,35-36 16,-36 53-16,1-18 0,0 18 15,-1 35 17,-17 18-32,18-17 15,-18-19-15,35 36 16,-17-35-16,0-1 0,-1 1 15</inkml:trace>
  <inkml:trace contextRef="#ctx0" brushRef="#br0" timeOffset="436865.968">20638 16334 0,'-18'0'16,"18"-18"-1,0 0 1,18 18 15,-1 0-15,18 0-16,36-17 16,-18 17-1,-18 0-15,-17 0 16,17 17-16,-35 1 15</inkml:trace>
  <inkml:trace contextRef="#ctx0" brushRef="#br0" timeOffset="436999.5465">20655 16492 0,'53'0'0,"-35"0"15,52-17-15,-17-1 16,-18 18-16,1-18 0,-1 18 15,-17 0-15</inkml:trace>
  <inkml:trace contextRef="#ctx0" brushRef="#br0" timeOffset="439612.9645">21396 16316 0,'18'0'16,"-1"0"-1,1 0 1,17 18 0,-17-18-16,35 17 15,-18-17-15,0 0 16,-17-17-16</inkml:trace>
  <inkml:trace contextRef="#ctx0" brushRef="#br0" timeOffset="440325.5908">22225 15910 0,'-18'0'0,"18"-17"32,18 17-32</inkml:trace>
  <inkml:trace contextRef="#ctx0" brushRef="#br0" timeOffset="440574.3554">22225 15910 0,'0'-53'0,"0"36"15,0-1 1,0 0-16,0 1 0,18 17 16,-18 17 15,0 19-31,0-19 15,0 36-15,17-17 16,-17-1-16,0-18 0,0 19 16,18-1-1,-18-17-15,0 17 16,18-35-16,-18 18 0,-18-18 16</inkml:trace>
  <inkml:trace contextRef="#ctx0" brushRef="#br0" timeOffset="440771.2167">22013 16281 0,'36'-18'16,"-19"18"-16,19 0 0,16-18 15,-16 18-15,34-17 16,-17 17-16,0 0 0,18-18 15,-36 18-15,0 0 0,18 0 16</inkml:trace>
  <inkml:trace contextRef="#ctx0" brushRef="#br0" timeOffset="441232.7467">22243 16598 0,'-18'71'16,"-17"-1"-16,35-34 16,0-19-1,17-17 1,1-35-16,0-18 15,-1 18-15,-17 17 16,18-17-16,-18 17 0,18-17 16,-1 35-16,1 0 15,-18 18-15,0 34 16,0-16-16,0-1 16,17-17-16,-17-1 15,36-17 1,-19-17-16,1-19 15,0 19-15,-1-19 16,1 19-16,17-1 16,1 1-16,-19 34 15,1 18-15,-18-17 16,17 53 0,-17-36-16,0 18 15,18-35-15,-18-1 16</inkml:trace>
  <inkml:trace contextRef="#ctx0" brushRef="#br0" timeOffset="441949.3012">23936 15875 0,'18'-18'15,"-18"1"-15,-36-1 16,1 18 0,-18 0-16,-70 18 15,-18 17 1,70-17-16,0 17 0,1-17 16,-18 34-16,70-34 15,0 0-15,36-1 16,35 19-16,-18-19 15,18-17-15,0 18 16,0 0-16,-18-1 16,18 1-16,-35-18 0,17 18 0,-17-1 15,-36 18-15,-17-17 16,-18 0-16,18 17 0,-71 36 16,53-54-16,-18 54 15,54-54-15,17 36 16,17-35-1,72 17-15,-37-35 16,90 0-16,-72 0 16,54 0-16,-89 0 15,35 0-15,-87 0 32</inkml:trace>
  <inkml:trace contextRef="#ctx0" brushRef="#br0" timeOffset="442427.3967">23319 17022 0,'0'17'31,"17"18"-16,1-17-15,-18 0 0,18 17 16,-18-17 0,17-1-16,-17 1 0</inkml:trace>
  <inkml:trace contextRef="#ctx0" brushRef="#br0" timeOffset="442609.775">23301 16828 0,'0'-36'16,"18"36"-16,-18-17 0,35-1 15,-17 18-15,-1 0 16,18 0-16</inkml:trace>
  <inkml:trace contextRef="#ctx0" brushRef="#br0" timeOffset="442782.7321">23477 16863 0,'18'0'16,"0"0"-16,-1 0 15,19 0 1,-19 0-16,18 0 16</inkml:trace>
  <inkml:trace contextRef="#ctx0" brushRef="#br0" timeOffset="442906.9078">23460 16986 0,'35'18'0,"-17"-18"15,35 0-15,-18 0 16,18-18-16,-18 18 0,-17-17 16,17 17-16</inkml:trace>
  <inkml:trace contextRef="#ctx0" brushRef="#br0" timeOffset="443072.4345">23865 16951 0,'18'18'16,"0"-1"-16,-1 19 15,1-19-15,0 1 16,17-1 0</inkml:trace>
  <inkml:trace contextRef="#ctx0" brushRef="#br0" timeOffset="443775.1466">23283 15558 0,'0'17'16,"-17"-17"-16,17 18 15,0 17-15,0-17 16,0-1-16,-18-17 0,36 0 31,-18-17-15,0-1-16,17-35 15,1 36-15,17-1 16,-17 0-16,0 18 16,-1 18-1,1 0-15,-1-1 16,1 18-16,0-17 15,-18 0-15,0-1 16,0-34 0,17-1-1,-17 0 1,18 18-16,-18-17 0,18-1 0,17 1 16,18 17-1,-18 0-15,-17 17 0,17 18 16,0 18-1,-35-35-15,0 17 16,18 1-16</inkml:trace>
  <inkml:trace contextRef="#ctx0" brushRef="#br0" timeOffset="447231.9647">24377 16210 0,'18'-17'15,"-18"-1"1,17 0-16,-17 1 16,18-1-16,-36 18 31,18 18-15,-17 35-16,17-18 15,0-18-15,17 19 16,-17-19-16,18 1 0,0 0 0,-1-1 15,18 1 1,18-36-16,-35 1 0,0-1 16,-1-35-1,-17 18-15,0 17 16,0 1-16,0 34 16,0 36-16,0-18 15,18 71 1,0-53-16,17 35 15,-18-35-15,19 0 16,-36-18-16,-18-17 16,0 0-16,-34-36 15,16 18-15,-34-35 16,17 17-16,-18-17 16,36 0-16,0 17 15,17 0-15,18-17 16</inkml:trace>
  <inkml:trace contextRef="#ctx0" brushRef="#br0" timeOffset="448505.8639">24800 15681 0,'0'-18'16,"-17"18"0,-1 18-16,18 0 15,-18 17-15,18 0 16,0 0-16,18 54 16,0-54-16,-1 0 0,1-17 15,0 17-15,34 18 16,-34-53-16,0 18 15,-1-18-15,1 0 0,0-18 16</inkml:trace>
  <inkml:trace contextRef="#ctx0" brushRef="#br0" timeOffset="448623.0972">24959 15928 0,'0'35'0,"18"0"16,-1-17-1,1 0-15</inkml:trace>
  <inkml:trace contextRef="#ctx0" brushRef="#br0" timeOffset="448761.1744">24994 15752 0,'-17'0'0</inkml:trace>
  <inkml:trace contextRef="#ctx0" brushRef="#br0" timeOffset="448962.7486">25135 15681 0,'0'18'16,"0"-1"-16,18 1 16,0 35-1,-1-18-15,-17 0 0,0 1 16,0-1-16,0-17 16,-17 52-16,-1-52 0,0-1 15</inkml:trace>
  <inkml:trace contextRef="#ctx0" brushRef="#br0" timeOffset="449180.6624">25382 15857 0,'-17'53'15,"17"0"-15,0-18 0,0 54 16,17-36 0,-17 0-16,18-1 0,0 1 15,-18 0-15,17 0 16</inkml:trace>
  <inkml:trace contextRef="#ctx0" brushRef="#br0" timeOffset="449811.9174">25576 16245 0,'0'18'15,"-17"35"-15,17-18 16,17 18 0,1-35-16,17-1 15,-17 1-15,17-18 16,-17-18-16,0 1 15,-18-1-15,0-17 16,0 17-16,0 1 0,-18-19 0,0 1 16,18 17-1,-17 1 1,34 17-16,1 0 16,17 0-16,-17 0 0,17 0 15,0 0-15,18 17 16,-35-17-16,0 0 15,-1 18-15,-17 0 16,-35 17-16,17-17 16,-17 35-16,35-36 15,0 36-15,0-35 16,18-1 0,-1-17-16,19-17 15,-19-1-15,18-17 16,-17 17-16,-18-17 0,0-18 15,0 35-15,0 1 16,0 34 0,0 54-1,18-36-15,17 53 16,-17-52-16,-1 17 16,19 17-16,-36-17 15,0-35-15,0-1 16,-36 1-1,-17 0-15,18-18 16,0 0-16,-36-18 16,18 18-1,18-18-15,17 18 0,1 0 16,17-17-16</inkml:trace>
  <inkml:trace contextRef="#ctx0" brushRef="#br0" timeOffset="450463.0868">26335 16193 0,'0'-18'0,"0"36"16,18 17 0,-18 0-16,17 18 15,1-18-15,17 18 16,-17-35-1,17-1-15,-17-17 16,-1-17-16,1-1 16,0-35-16,-18 18 15,17-18 1,-17 35-16,0 36 16,0 53-1,18-18-15,-1 52 16,1-34-16,17 35 15,-17-71-15,-18 36 16,0-54-16,-18 1 16,1-18-1,-36-35-15,35 17 16,1-17-16,-36-18 16,35 0-16,-17 18 0,17-1 15</inkml:trace>
  <inkml:trace contextRef="#ctx0" brushRef="#br0" timeOffset="450768.8383">26264 15998 0,'18'-17'15,"-18"-1"-15,18 1 16,35-36 0,-36 17-16,1 19 0,-1-19 15,1 19-15,-18-18 16,18-1-16,-1 36 16,-17 53-1,0-35-15,0 17 16,18 0-16,0 18 15,17 0 1,-17-35-16,-1-1 0</inkml:trace>
  <inkml:trace contextRef="#ctx0" brushRef="#br0" timeOffset="450986.9744">26670 15663 0,'0'53'31,"0"-17"-31,0 16 0,18 37 16,-1-36-16,19 17 16,-19-35-16,36 18 15,-18-53 1,1 0-16</inkml:trace>
  <inkml:trace contextRef="#ctx0" brushRef="#br0" timeOffset="451145.8724">26935 15928 0,'0'0'0,"0"18"0,17 17 16,-17-18-1,18 1-15,0 0 16,-1-18-16</inkml:trace>
  <inkml:trace contextRef="#ctx0" brushRef="#br0" timeOffset="451287.2758">26935 15752 0,'0'17'32</inkml:trace>
  <inkml:trace contextRef="#ctx0" brushRef="#br0" timeOffset="451488.4203">27076 15628 0,'35'35'0,"18"36"15,-35-36-15,17 53 16,-18-35-16,1-17 16,-18 52-1,-18-53-15,1-17 0,-36 52 16,35-52-1</inkml:trace>
  <inkml:trace contextRef="#ctx0" brushRef="#br0" timeOffset="452581.7301">27534 16422 0,'0'-18'16,"18"18"-1,17-17 1,1 17-1,-1 0-15,35-18 0,-34 18 16,17 0 0,-36 0-16,18 0 15,-17 0-15,-36 0 32</inkml:trace>
  <inkml:trace contextRef="#ctx0" brushRef="#br0" timeOffset="452831.7449">27728 16157 0,'0'36'0,"0"34"16,18-17 0,0 35-16,-1-53 15,19 36-15,-36-36 16,17-17-16,1 17 16</inkml:trace>
  <inkml:trace contextRef="#ctx0" brushRef="#br0" timeOffset="453465.4316">28346 15769 0,'0'-17'0,"-53"-1"16,35 36-16,-17 34 15,0 1-15,17 0 16,0 0-16,18 18 0,0-18 16,0 70-1,18 1-15,0-71 0,17-18 16,0 18-16,-17-18 16,17 0-16,0-17 0,18 0 15</inkml:trace>
  <inkml:trace contextRef="#ctx0" brushRef="#br0" timeOffset="453862.1647">28610 15840 0,'0'35'0,"0"18"16,0 35-1,36 89 1,-36-125-16,17 37 16,1-36-16,-1-1 15,1-34-15,-18 0 16,18-18-16</inkml:trace>
  <inkml:trace contextRef="#ctx0" brushRef="#br0" timeOffset="454028.5663">28822 16245 0,'18'0'16,"17"0"-1,18 0 1,-36 0-16,36-17 16</inkml:trace>
  <inkml:trace contextRef="#ctx0" brushRef="#br0" timeOffset="454645.9333">29245 16245 0,'0'-17'16,"0"34"15,18 19-16,-18-19-15,0 19 0,35 34 16,-17-35-16,17 1 16,-17-19-16,17 1 15,-17-18 1,-1-35-16,1 17 16,0-35-16,-1 36 15,1-36 1,-18 35-16,18 18 15,-18 18-15,0 70 16,0 18 0,0-53-16,17 52 15,-17-52-15,18 18 16,-18-36-16,-18 0 16,1-35-16,-19 0 15,19-17-15,-36-36 16,35 35-16,-35-52 15,35 34-15,-34-34 16,34 17-16</inkml:trace>
  <inkml:trace contextRef="#ctx0" brushRef="#br0" timeOffset="454878.9966">29563 15769 0,'-18'35'16,"18"-17"-16,0 35 0,18 18 16,-1-19-16,19 19 15,-19-53-15,19 35 16,-19-53-16,19 17 15,-36-34-15</inkml:trace>
  <inkml:trace contextRef="#ctx0" brushRef="#br0" timeOffset="455001.0212">29739 15998 0,'0'53'16,"18"-35"-16,-18 0 0,0-1 15</inkml:trace>
  <inkml:trace contextRef="#ctx0" brushRef="#br0" timeOffset="455146.4575">29810 15857 0</inkml:trace>
  <inkml:trace contextRef="#ctx0" brushRef="#br0" timeOffset="455334.3993">29810 15857 0,'88'53'16,"-70"-17"-1,-1-1-15,1 0 16,-1 0-16,-17 18 16</inkml:trace>
  <inkml:trace contextRef="#ctx0" brushRef="#br0" timeOffset="455674.5486">30057 15681 0,'0'53'15,"17"-18"1,36 53-16,-35-35 16,17 0-16,-17 0 15,17 0-15,0 0 0,-17 0 0,-18 0 16,18 0-16,-18 0 0,-18 52 15,0-52-15,-17 18 16,17-53-16,-17 34 16,18-52-1,-19 18-15</inkml:trace>
  <inkml:trace contextRef="#ctx0" brushRef="#br0" timeOffset="456252.2942">29704 15875 0</inkml:trace>
  <inkml:trace contextRef="#ctx0" brushRef="#br0" timeOffset="456385.8214">29633 15875 0,'18'-18'16</inkml:trace>
  <inkml:trace contextRef="#ctx0" brushRef="#br0" timeOffset="457103.5337">30674 15875 0,'0'-18'16,"0"36"-1,0 35 1,0 0 0,0 0-16,0 17 0,0 36 15,0-53-15,0-18 16,18 54-16,-1-54 16,-17-18-16,53 19 15,-35-36-15,0 0 0</inkml:trace>
  <inkml:trace contextRef="#ctx0" brushRef="#br0" timeOffset="457720.8852">30886 16281 0,'-36'35'16,"36"-17"-16,0 17 15,0 0-15,36 0 16,-19-17-16,19 0 15,-19-18-15,1 0 16,0 0-16,-18-36 16,0 19-16,0-36 15,0 35-15,-18-35 16,18 36-16,0-1 16,0 0-16,18 18 15,-1 0-15,18 0 16,-17 18-16,17-18 15,-35 18 1,36-18-16,-36 17 16,0 1-16,-18 0 15,0 17-15,18-17 16,-17 17 0,17-18-16,0 1 15,0 0 1,35-36-16,-17 18 15,-18-18-15,35-34 16,-17 34-16,17-17 16,-35 17-16,17 18 15,1 18-15,-18-1 16,18 71-16,-18-35 16,35 88-1,-17-17-15,-1-71 0,1 53 16,-18-71-16,0 0 15,-18 1 1,1-19-16,-1-17 0,-35 0 16,18 0-1,0-17-15,-54-36 0,54 35 16,17 0-16,-34 1 16,16-1-1,36 36-15</inkml:trace>
  <inkml:trace contextRef="#ctx0" brushRef="#br0" timeOffset="458850.2605">31662 15857 0,'0'-35'15,"-18"53"1,-17 35-16,35 52 16,-18-52-16,36 71 15,0-18 1,17-18 0,18-18-16,-36-34 15,19-19-15,-19-17 16</inkml:trace>
  <inkml:trace contextRef="#ctx0" brushRef="#br0" timeOffset="459044.2354">31856 15981 0,'0'35'0,"0"0"16,0 54-1,17-36-15,-17-18 0,36 35 16,-36-34-16,35 17 16,-17-36-16,-1 1 15</inkml:trace>
  <inkml:trace contextRef="#ctx0" brushRef="#br0" timeOffset="459145.8492">32068 16245 0,'35'-17'15,"0"-1"1,-17 1 0</inkml:trace>
  <inkml:trace contextRef="#ctx0" brushRef="#br0" timeOffset="459517.1056">32279 16263 0,'0'35'16,"18"18"0,17 0-1,0-35 1,1-18-16,-1 0 0,0-18 16,-17-17-1,-1-18 1,1 18-16,-18 17 15,18 18 1,-18 35-16,0 1 0,17 52 16,-17-35-16,0 35 15,18-35 1,-18-18-16,0 36 16,0-54-16,0 1 0,-35 0 15,17-18-15,0 0 16,1-18-16,-1 0 15,1 1-15,-1-19 0,-35-17 16,35 1-16</inkml:trace>
  <inkml:trace contextRef="#ctx0" brushRef="#br0" timeOffset="459778.3016">32244 15981 0,'-18'-18'16,"36"1"-1,0-19-15,17 1 16,0 0 0,-17 17-16,-1 0 15,1 1-15,-18 34 16,0 1-1,0 17 1,0-17-16,18 17 16,-18 1-16</inkml:trace>
  <inkml:trace contextRef="#ctx0" brushRef="#br0" timeOffset="460023.0875">32597 15716 0,'0'18'0,"0"0"16,0 17-16,0 0 0,17 53 15,1-52-15,17 52 16,1-35-16,16 0 15,-34-18-15,35 0 16,-35-35 0</inkml:trace>
  <inkml:trace contextRef="#ctx0" brushRef="#br0" timeOffset="460168.3509">32897 16034 0,'0'35'16,"17"0"-16,-17-17 15,0 0-15</inkml:trace>
  <inkml:trace contextRef="#ctx0" brushRef="#br0" timeOffset="460318.4243">32897 15822 0,'-18'-18'16</inkml:trace>
  <inkml:trace contextRef="#ctx0" brushRef="#br0" timeOffset="460508.2057">32985 15893 0,'35'35'16,"-35"-17"-16,18 17 16,17 35-16,-35-52 15,0 17-15,18 18 16,-36-35-16,0 17 15,1-35-15,-1 18 16</inkml:trace>
  <inkml:trace contextRef="#ctx0" brushRef="#br0" timeOffset="461018.4839">33179 15804 0,'0'-17'16,"17"34"15,-17 19-31,18-1 0,-18 18 16,35 53-16,-17-53 15,0 17-15,-1-17 0,1 53 16,-18 0 0,0-53-16,0 0 0,-18 17 15,-17-17 1,0-18-16,17-17 15,0 0-15,-17 17 16,17-17-16,1-18 0</inkml:trace>
  <inkml:trace contextRef="#ctx0" brushRef="#br0" timeOffset="472057.0403">24148 15505 0,'17'0'47,"1"0"-32,0-18-15,-1 18 0,1-18 16,17 18-16,-17 0 16,-1 0-16,-17-17 15</inkml:trace>
  <inkml:trace contextRef="#ctx0" brushRef="#br0" timeOffset="472530.2449">24095 15469 0,'-18'0'15,"18"18"16,18 35-31,-18-35 16,0 52-16,0-35 16,0 18-16,0 0 15,0 0-15,-18 0 0,18 18 16,0-19-16,-18 1 0,18 18 16,-17-18-16,17 0 0,0 70 15,0-70-15,17 53 16,-17-71-16,0 53 15,0-52-15,-17 17 16,17-18 0,-18 36-16,18-54 15,0 18-15,0-17 16,0 0-16,18-1 16,17 1-16,-17 0 15,35-1 1,-36-17-16,36 18 15,-35 0-15,35-18 16,-36 0-16</inkml:trace>
  <inkml:trace contextRef="#ctx0" brushRef="#br0" timeOffset="473759.1537">33196 15540 0,'18'0'31,"35"0"-15,-18 0-16,18-18 16,-18 18-16,-17 0 0,35-17 15,-18 17-15,1-18 16,-36 36 31,-18 17-47,18-17 15,0 17-15,0-18 16,0 36 0,0-17-16,0-1 0,0 35 15,0 1 1,0-18-16,-18 0 0,18-18 15,-17 89-15,-1-71 16,18-1-16,-18 19 0,1 70 16,17 0-1,17-70-15,-17-18 16,0 0-16,18 0 16,-18 17-16,0-17 0,-18 53 15,18-71-15,-17 18 0,17 18 16,0-36-16,0 35 15,-18-52 1,18 0-16,-18-36 47,1 18-31,17-18-16,-35 18 15,17 0-15,-17 0 0,17 0 16,0 0-16,-52 0 15,52 0-15,-17 18 0,0-18 16</inkml:trace>
  <inkml:trace contextRef="#ctx0" brushRef="#br0" timeOffset="475127.1243">21502 16933 0,'0'18'47,"0"0"-47,0 35 15,0-1-15,0-16 0,0 70 16,0-54-16,17 37 16,-17-54-16,18 0 15,-18-17 1,18-18-16,-1 0 15,-17-35-15</inkml:trace>
  <inkml:trace contextRef="#ctx0" brushRef="#br0" timeOffset="475427.7275">21237 17110 0,'0'-18'16,"18"0"-1,0 1-15,34-18 16,-34-1-16,17 19 0,-17-19 0,17 19 16,-17-1-16,0-17 0,17 17 15,-18 1 1,-17 34-1,0 1-15,18 35 16,-18-36-16,35 36 16,-17-35-16,35 17 15,-35-35 1</inkml:trace>
  <inkml:trace contextRef="#ctx0" brushRef="#br0" timeOffset="487234.0988">1217 8643 0,'-18'0'0,"36"0"32,0 0-17,17-18-15,18 18 16,-18 0-16,71 0 15,-53 0-15,88 0 16,-53 0-16,124-17 16,-89 17-16,107-18 15,-124 18 1,105-17-16,-105 17 16,88-36-16,-88 19 15,70-19-15,-88 19 16,36-1-16,-71 18 15,0-18 1,-18 18-16,0 0 0,36 0 16,-53 0-16,-1 0 15,1 0 1,-36-17-16,1 17 31,34 0 16,-17-18-31,0 0-16,-17-17 15,17 0 1,-18-18-16,18 18 16,-35-71-16,17 53 15,0-88-15,18 70 16,0-87-16,0 69 15,0-34 1,0 52-16,0-17 16,18 53-16,-18 17 0,0 1 15,0-1-15,0-17 16,-18 35 31,1 17-32,-1-17-15,-17 0 16,-18 18-16,0-18 0,-106 18 16,71-18-16,-18 0 15,0 0-15,1 0 16,-19 0-16,18 0 0,-17 0 16,-18 0-16,-142-18 15,-16 18 1,193 0-16,0 18 0,18-18 0,-53 0 15,88 0 1,17 0-16,19 0 0,-1 0 16,0 0-16,1 17 62,-1 36-46,1-18-16,17 1 15,-18-19-15,18 19 0,0 52 16,0-35-16,0 17 16,18 1-16,17 123 15,-18-88-15,1 123 16,0-123-16,-18 0 16,17 70-16,-17-88 15,18 53-15,-18-70 16,0-18-1</inkml:trace>
  <inkml:trace contextRef="#ctx0" brushRef="#br0" timeOffset="490737.2325">2452 9825 0,'-18'-18'16,"-17"18"-1,17 0-15,-35-17 16,18 17 0,-35 0-16,17 0 15,-71 17-15,71-17 16,-88 18 0,53 0-16,-53-1 15,53 1-15,-54-1 16,54 1-16,-53 35 15,71-35-15,-1-1 16,1 19-16,17-19 0,-18 1 0,18-1 16,-17 1-16,-19 17 15,36 1-15,18-19 16,0 1-16,0 17 0,-1-17 16,19 35-16,-1-36 15,18 54-15,0-36 16,18 36-1,-1 35-15,1-53 0,0 52 16,-1-34 0,1 88-16,0-71 15,-1 0-15,-17 0 0,18 0 16,-1 89-16,-17-89 16,18 53-1,-18-70-15,0-1 16,0 1-16,0-18 0,0 53 15,0-71-15,0 35 16,0-52-16,0 17 0,18 1 16,-1-19-16,1 1 15,0 0-15,17-1 16,0-17-16,36 18 16,-36-18-16,0 0 15,18 0-15,0 0 0,71 0 16,-54 0-16,71-18 15,-70 18 1,105 0-16,-88 0 16,106 0-16,-88 0 15,124-17 1,-107-1-16,1 18 0,105-18 16,18 1-1,-141 17-15,141-18 16,-142 18-16,107-18 15,-106 18-15,88 0 16,-106 0-16,89 0 16,-89 0-16,53-17 15,-71 17-15,54-18 16,-71 0-16,17 1 16,-52 17-16,0 0 15,-18-18-15,0 0 16,-18 1-16,0-18 15,1-1 1,-1-17-16,18 0 16,-18-35-16,18 35 15,-17-52-15,17 34 16,-18-70 0,18 53-16,0-71 15,18 71-15,-1-89 16,-17 71-16,18-88 15,0 106-15,-18 0 0,17 0 16,-17 0-16,0 17 16,0 1-16,0-1 0,0-35 15,0 71-15,0 0 16,0 17-16,-17-17 0,-19-1 16,19 19-16,-54 17 15,18 0-15,-53 0 16,36 0-1,-89 35-15,71-17 16,-88-1-16,70 1 16,-124 17-16,125-17 15,-142 0-15,106-18 16,-106 0 0,123 0-16,-105-18 15,123 18-15,-106 18 16,106-18-16,1 17 15</inkml:trace>
  <inkml:trace contextRef="#ctx0" brushRef="#br0" timeOffset="493330.5721">794 16087 0,'-18'0'16,"18"17"15,0 36-15,-18-17-16,18 52 16,0-35-16,0 70 15,0-35 1,0 71-16,-17-53 15,17 70-15,0-88 16,0 71-16,0-88 16,17 52-1,-17-70-15,18 35 16,0-52-16,-18 34 16,17-35-16,1-17 0,0 0 15,-1-1-15,1-17 16,0 0-16,17 0 15,-17 0-15,-1 0 16,36-17-16,-18 17 0,-17-18 16,35 18-16,-18 0 15,0 0-15,36 0 16,-36 0-16,53 0 16,-35 0-16,0 0 15,0 0-15,0 0 0,0 0 16,88-18-16,-70 18 15,87-17-15,-87-1 16,88 1-16,-89 17 16,71-18-1,-70 18-15,70 0 16,-53-18-16,36 18 16,-54 0-16,36 0 15,-53-17-15,-18 17 16,1 0-16,17 0 15,-18 0-15,-18 17 0,1 1 16,17 0-16,1-1 16,-19 1-16,1-1 0,0 1 15,-1-18-15,19 18 16,-19-18-16,1 0 16,-1 0-16,1-18 15,0 0-15,-18 1 31,0-1 1,0 1-17,0-1 1,0-17 0,0 17-16,0 0 0,0-35 15,0-17 1,0 35-16,0-18 0,0-71 15,0 1 1,0 70-16,0-18 16,0 1-16,0-71 15,0 88-15,0-18 0,0 18 16,17-70 0,-17 70-16,0-18 0,-17-52 15,17 70-15,-18 18 16,0-54-16,1 72 15,-1-19-15,1 19 16,-1 17-16,-17-18 16,17 18-1,-35 18 1,18-18-16,-53 0 16,17 0-16,-70 17 15,53-17-15,-106 18 16,88 0-16,-18-1 15,-17 1-15,18 0 0,-18-1 16,0 1-16,-142 0 16,160-1-16,-1 1 0,19 0 15,-1-1-15,-71 1 16,89-1-16,-53 19 16,88-1-16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59:50.73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22296 4763 0,'17'0'47,"1"0"-32,-1 0-15,1 0 0,35 17 16,-18-17-16,1 0 15,17 0-15,-1 0 0,19 18 16,52-18 0,-70 0-16,18 0 0,-18 0 15,0 0-15,0 0 0,0 0 16,0 0-16,-1 0 16,-16 0-16,-1 0 0,36-18 15,-54 18-15,-17-17 16,18 17-16,-36-18 15,1 18-15,-19-18 16</inkml:trace>
  <inkml:trace contextRef="#ctx0" brushRef="#br0" timeOffset="535.4033">22648 4551 0,'0'-18'0,"18"18"16,-18-17-1,-18 17-15,1 0 16,-1 17-16,-35 1 15,18-18-15,-36 35 16,36-17 0,-36-1-16,36 1 15,0-18-15,0 18 16,17-1-16,0-17 0,1 18 16,17 0-1,17 17 1,36 18-16,35 17 15,1 1 1,-54-36-16,53 18 16,-53-18-1,-17-17-15</inkml:trace>
  <inkml:trace contextRef="#ctx0" brushRef="#br0" timeOffset="5980.628">776 7638 0,'-18'0'0,"1"0"32,34 0 61,1 0-77,0 0-16,-1 0 16,1 0-16,17 0 15,-17 0-15,17 0 0,36 0 16,-36-18-1,18 18-15,18 0 0,-36 0 16,53 0 0,-53 18-16,53-18 15,-35 0-15,-17 0 16,17 0-16,0 0 0,35-18 16,-18 18-16,18-18 15,-35 18-15,53 0 16,-53-17-16,53 17 15,-53 0-15,70-18 16,-87 18-16,69 0 16,-52 0-16,36 0 15,-37 0-15,72-18 16,-71 18 0,88 0-16,-88 0 15,88-17-15,-70 17 16,52 0-1,-70 0-15,70 17 16,-70-17-16,-17 0 0,17 0 16,35 0-1,-35 0-15,17 0 0,-35 0 16,1 0-16,-1 0 16,-17 0-16,-18 18 31,-36-18-31</inkml:trace>
  <inkml:trace contextRef="#ctx0" brushRef="#br0" timeOffset="15623.7847">7250 7779 0,'17'0'156,"1"0"-140,0 0 0,-1 0-16,1 0 15,17 0-15,-17 0 16,35 17-16,-36-17 15,36 0 1,-18 0-16,36 0 16,-36 0-16,-17 0 0,52 0 15,-52 0-15,0 0 16,17 0-16,18 0 16,-18 0-16,-17 0 15,35 18-15,-18-18 16,-17 0-16,17 0 0,36-18 15,-36 18-15,0 0 16,18 0-16,-18 0 16,1 0-16,16-17 15,-16 17-15,-19 0 16,19 0-16,-19 0 0,54 0 16,-36-18-16,-17 18 15,52 0-15,-34 0 16,34 0-16,-52 0 15,52 0 1,-34 0-16,17 0 16,-18 0-16,18 18 15,-18-18-15,36 0 16,-36 0-16,18 0 16,-18 0-16,0 0 15,-17 0-15,53 0 16,-1 0-16,-35 0 15,1 0-15,-1 0 0,18 0 16,-18 17-16,-17-17 16,52 0-16,1 0 15,-36-17 1,36 17-16,-36 0 16,53 0-16,-53-18 15,36 18-15,-36 0 16,36 0-16,-54 0 15,19 0-15,34 18 16,-17-18 0,-17 0-16,-1 17 0,0-17 15,36 0-15,-54 18 16,19-18-16,-1 0 0,0 0 16,53 0-1,-52 0-15,52 0 16,-35 0-16,-18 0 0,53 0 15,-35 0-15,-18 0 16,36 0-16,-18 0 16,-18 0-16,36 0 15,-36 0 1,0 0-16,53 0 0,-52 0 16,-1 0-16,0 0 0,53 0 15,-52 0-15,34 0 16,-17 0-1,-18 0-15,54 0 16,-54 0-16,0 0 16,0 0-16,-17 0 0,17 0 15,-17 0-15,17 0 0,-17 0 0,35 0 16,-35 0 0</inkml:trace>
  <inkml:trace contextRef="#ctx0" brushRef="#br0" timeOffset="26228.4632">8237 6138 0,'0'-17'16,"18"17"-1,-18-18 1,-18 18 0,18 18 93,0-1-109,0 1 16,-17 17-16,17-17 15,-18 35 1,18-18-16,-18 36 16,1-36-16,17 0 0,0 0 15,0 1-15,0 17 16,-18-18-16,18 0 0,0 1 15,0-1-15,0 53 16,0-53-16,0 1 16,0-1-16,0 0 0,0 36 15,0-36 1,0-17-16,0 34 0,0-16 16,0-1-16,0 0 15,-17 1 1,17-1-16,0 0 15,0-17-15,0-1 16,0 1-16,0 0 0,0-1 16,0 1-16,0 0 15,17-18-15,-17 17 16,0 1 15,0 0 0,18-18-15,-1 0 0,1 17-1,0-17-15,-1 0 16,1 0 0,0 0-16,17 0 15,0 0-15,-17 0 0,17 0 0,-17 0 16,52 0-1,-34 0-15,17 0 16,-18 0-16,18 18 16,-18-18-16,18 0 15,-18 0-15,36 0 16,-36-18-16,36 18 16,-36-17-16,0 17 15,0 0-15,36-18 16,-36 18-16,-17-18 0,17 18 15,18 0 1,0-17-16,-18 17 16,1 0-16,-1 0 15,-18 0-15,19 0 16,-19 0-16,19 0 16,17 0-1,-36 0-15,18 0 16,-17-18-16,0 18 0,17 0 15,-17-18-15,-1 18 16,1-17 0,-36 17 31,18-18-32,18 0 1,-18 1-1,0-1 1,0 1-16,0-1 16,18-17-16,-18 17 15,17-35 1,-17 18-16,0 17 0,18-17 0,-18-53 16,18 52-16,-18-52 15,0 53 1,17 0-16,-17-1 15,0 1-15,18-18 0,-18 18 0,0 0 16,35-54-16,-35 36 16,18-52-1,-18 69-15,0-17 0,0 18 16,0 0-16,0-18 16,0 18-16,17 17 0,-17-17 15,0 17-15,0-17 16,0 17-16,0 1 0,0-1 15,0 0 1,0 1 0,-17 17-1,-1 0 1,0 0 0,1 0-16,-1 17 0,1-17 15,-36 0 1,17 18-16,-70-18 15,36 18-15,-71-1 16,70-17-16,-17 18 16,0-18-16,-106 18 15,88-18-15,-70 17 16,105-17-16,18 0 0,0 0 16,18 0-16,0 0 15,17 0-15,18 18 16</inkml:trace>
  <inkml:trace contextRef="#ctx0" brushRef="#br0" timeOffset="30355.202">10372 6050 0,'17'-17'0,"-17"-1"16,0 0 0,0 36 46,0 17-62,0-17 16,0 17-16,0 53 15,0-52-15,0-1 0,-17 18 16,17-18-16,0 18 16,0-18-16,0 18 0,-18 53 15,18-53-15,0 0 16,0 0-16,-18 53 15,18-1 1,0-69-16,0 52 16,-17-53-16,17 0 0,0 36 15,0-36 1,0 1-16,0-19 0,0 1 16,-18 17-16,18 0 15,0 1-15,-18-1 16,18-17-16,18 17 15,-18-18-15,0 1 16,0 0-16,0-1 16,0 1-1,18-18-15,-18 18 16,17-18 15,1 0-15,0 0-1,17 0 1,-17-18-16,35 18 16,-36 0-16,1 0 0,52 0 15,1 0 1,-36 0-16,53-18 16,-52 18-16,69 0 15,-52 0-15,36-17 16,-36 17-16,52 0 15,-52 0-15,53 0 16,-53 0-16,53 0 16,-53 0-16,35 0 15,-35-18-15,17 18 16,-34 0-16,17-18 16,-18 18-1,0-17-15,-17-1 16,-1 18-16,-17-17 15,18 17-15,-18-18 16,18 18 0,-1 0 46,-17-18-46,0 1-1,0-1 1,0 0-16,0 1 0,0-1 16,18-17-16,-18 0 15,0-1-15,0 19 0,0-19 16,18-52 0,-18 35-16,0 0 0,0-17 15,17-71 1,-17 88-16,0-18 0,0 18 0,0-35 15,0 35-15,0-35 16,0 53 0,0-1-16,0-34 15,0 17-15,0 18 0,0-18 16,0 17 0,0 19-16,18-1 15,-18 1-15,0-1 31,-18 18 1,1 0-17,-1 0 1,0 0 0,-17-18-16,17 18 15,-34 0-15,16 0 16,-70 0-16,36 0 15,-107 18-15,89-18 16,-141 35 0,106-35-16,-107 35 15,142-35-15,-53 18 16,88-18-16,-53 0 16,71-18-16,0 1 15,17-1 1,18 1-16</inkml:trace>
  <inkml:trace contextRef="#ctx0" brushRef="#br0" timeOffset="90210.0708">1905 18186 0,'0'0'0,"-18"0"16,1 0-1,34 0 32,54 0-31,-36 17-16,53-17 15,-35 18-15,53-18 16,-35 0-16,52 0 16,-70 0-16,35 0 15,-52-18-15,-19 18 16,36 0-16,-35 0 16,-18-17-1</inkml:trace>
  <inkml:trace contextRef="#ctx0" brushRef="#br0" timeOffset="91311.628">15610 18115 0,'0'18'0,"18"-18"15,53 0 1,-36-18-1,53 18 1,18 0-16,-53 0 16,0 0-16,17 0 0,-17 0 15,0 0-15,-18 18 0,36-18 16,-53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1:03:59.33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2187 18292 0,'-17'17'0,"-1"-17"15,18 18 1,18-18 0,-1 0-1,1 0-15,0 17 0,-1-17 16,1 0-1,17 36-15,0-36 16,1 17-16,52 1 16,0-18-1,-17 0-15,34-18 16,-52 18-16,0 0 0,18-17 16,-36 17-16,0 0 15,1 0-15,-19 0 16,1 0 46,0-18-46,-1 18 0,-17-18-1</inkml:trace>
  <inkml:trace contextRef="#ctx0" brushRef="#br0" timeOffset="1144.0329">14905 17445 0,'-35'0'16,"-1"0"-1,54 0 16,17 0-15,1 0-16,16 18 0,37-18 16,-36 0-1,-1 0-15,37 17 16,-36-17-16,-1 0 0,1 0 16,-17 0-16,17 0 15,-36 0-15,19 0 16,-19 0-16</inkml:trace>
  <inkml:trace contextRef="#ctx0" brushRef="#br0" timeOffset="13763.1044">9807 11977 0,'-17'0'16,"17"-18"77,17 18-30,1 18-63,0-18 15,-1 0-15,36 17 16,0-17-16,-18 18 16,18-18-16,18 18 0,87-18 15,-69 0-15,105 17 16,-88-17 0,17 0-16,106 18 0,-123-18 15,141 18 1,-141-18-16,123-18 15,-105 18-15,140-35 16,-140 35-16,123-36 16,-141 36-16,35 0 15,-106 0-15,35 18 16,-52 0-16,17-1 16,-17 1-16,-18 0 15,0-1 1,-35 1-16</inkml:trace>
  <inkml:trace contextRef="#ctx0" brushRef="#br0" timeOffset="21181.4657">5644 14640 0,'0'-17'16,"0"-1"-16,0 0 15,0 1 1,0-1-1,-17 18 1,-1 18 15,18-1-31,0 1 16,18 35-16,-1-18 16,-17 53-16,18-35 15,0 106 1,-18-71-16,17 124 15,-17-106-15,18 105 16,-18-122-16,0 122 16,0-123-16,-18 89 15,18-89-15,0 0 0,0 71 16,18-106 0,-18 0-16,18 0 0,-1 17 15,-17-34-15,18 17 16,-18-36-16,18 18 15,-18-17 1</inkml:trace>
  <inkml:trace contextRef="#ctx0" brushRef="#br0" timeOffset="21514.0042">5521 16722 0,'18'35'16,"-1"-17"-16,1 17 15,0 18 1,17 35-16,-18-53 16,1-17-16,17 17 0,1 0 15,-19-35-15,19 0 16,16-17-16,-34-1 16,0 1-16,17-54 15,-35 36-15,18 17 0,-1-52 16,-17 52-1</inkml:trace>
  <inkml:trace contextRef="#ctx0" brushRef="#br0" timeOffset="22026.2451">5274 14923 0,'18'-18'31,"17"-35"-15,-17 18-16,35-36 15,-18 36-15,0-18 16,0 18-16,1-1 0,-19 1 16,19 0-16,-36 17 0,17 18 15,-17 18 1,18 52 0,-18-34-16,53 34 15,-18-35 1,-17 1-16,17-19 0,-17 19 15,34-1-15</inkml:trace>
  <inkml:trace contextRef="#ctx0" brushRef="#br1" timeOffset="34850.5055">8678 17110 0,'-17'0'16,"34"0"15,-17 17 16,0 1-16,0-36 94,-17 18-109,17-17 0,-18 17-1,0 0-15,1 0 16,17 17-1,0 1-15,-18 0 16,18-1-16,0 19 16,0-19-16,35 18 15,-35-17 1,18 0-16,35 17 16,-35-35-16,-1 18 0,19-18 15,-19 0-15,1-18 16,-1 0-1,-17 1-15,0-1 16,0-17-16,-17 17 16,-1 1-16,18-1 0,-17 0 15,-19 1-15,1-1 16,17 0-16,1 18 0,-1 0 16,-17 18-1,35 0 1,0 17-16,0-17 15,17 17-15,1-18 16,0 1-16,35 0 16,-36-18-16,1 0 15,0 0-15,-1-18 16,1 0-16,-18 1 0,17-1 16,-17-17-16,-17 17 15,-1 1-15,1-1 16,-1 0-16,-17 1 15,-1 17 1,19 0-16,-1 17 16,18 19-1,0-19-15,18 1 0,-1 0 16,1-18-16,-18 17 0,35 1 16,-17-18-1,0 0-15,-1 0 0,1 0 16,-1 0-1,-17-18 1,-17 1-16,17-1 0,-35 0 16,17 18-16,0-17 15,1 17 1,-1 0-16,0 0 16,1 17-16,17 1 15,0 0-15,0-1 16,17 1-16,1-1 15,0-17-15,-1 0 16,1 0 0,0 0-16,-18-17 0,0-1 15,0 1 1,-18-1-16,0 0 16,1 18-1,-1 0-15,0 0 16,1 0-16,-1 18 15,18 0 1,18-1-16,-1 1 16,1-18-16,0 0 15,-1 0-15,1 0 16</inkml:trace>
  <inkml:trace contextRef="#ctx0" brushRef="#br1" timeOffset="35435.0735">8908 17568 0,'-18'18'16,"18"0"-1,0 17-15,18-17 16,-1 34 0,1-34-16,17 0 0,-17 17 15,35 18-15,-18-35 16,18 34-16,-18-34 16,1 0-16,34-1 15,-35-17-15,-17 0 16,35 0-16,-35 0 15,-1 0-15,1-17 0,-18-1 16,-18 0 0</inkml:trace>
  <inkml:trace contextRef="#ctx0" brushRef="#br1" timeOffset="35857.8092">8837 17868 0,'18'0'31,"-18"-17"-31,0-1 16,0-17-1,0 17-15,-18 0 0,18-35 16,-18 36 0,18-18-16,0-18 15,0 0-15,0 35 16,18 0-1,0 36-15,17 0 16,0-1 0,18 19-16,-35-36 15,17 17-15,18-17 16,-35 0-16,-1 0 0,36 0 16</inkml:trace>
  <inkml:trace contextRef="#ctx0" brushRef="#br1" timeOffset="59163.5513">23566 10866 0,'0'-18'16,"0"0"-16,0 1 15,0 34 48,0 1-63,0 0 15,0-1 1,0 1-16,0-1 16,0 1-16,0 17 15,17-17-15,-17 0 0,0 52 16,0-34 0,0-19-16,18 18 0,-18-17 15,0 17-15,17 18 16,1-17-16,0 34 15,-1-52-15,1 52 16,0-34-16,-1 16 16,1-16-16,0 17 15,-18-18-15,35 18 16,-35-18-16,35 36 16,-17-54-16,-18 19 15,17-1-15,1-17 16,0 17-16,-1 0 0,1 18 15,0-18 1,-1 1-16,19 16 0,-19-16 16,18-19-16,1 36 15,17 0 1,-18-17-16,0-19 0,0 1 16,36 35-16,-53-36 15,17 19-15,0-19 16,1 1-16,-1 17 0,53 0 15,-53-17-15,1 0 16,16-1-16,-16 1 0,52 17 16,-35-17-16,35 0 15,-35-18-15,53 17 16,-53-17-16,53 0 16,-54 0-1,54 0-15,-53 0 16,-18 0-16,18 0 0,53 0 15,-53 0-15,53-17 16,-35 17 0,-19-18-16,72-17 15,-71 17-15,0 0 0,70-17 16,-70 0-16,0 17 16,0-17-16,0 17 0,17-17 15,36-53-15,-53 53 16,0-1-16,18-17 0,-18 0 15,0 0 1,-1 1-16,1-19 0,71-70 16,-71 53-16,17 17 0,36-52 15,-71 70-15,54-53 16,-54 53-16,35-53 16,-34 71-16,34-53 15,-52 35 1,17 18-16,-17-1 0,17-34 15,-35 52 1</inkml:trace>
  <inkml:trace contextRef="#ctx0" brushRef="#br1" timeOffset="63407.1519">24042 14023 0,'0'18'47,"0"17"-32,0-18-15,0 1 0,0 35 16,0-18-16,0 36 15,0-36-15,0 18 16,0 0-16,0 53 16,0-53-16,0 0 0,17 52 15,1-52 1,17 36-16,-17-36 16,0-18-16,35 18 15,-18-18-15,0-17 0,36 17 16,-36-17-1,-17-1-15,17-17 0,0 0 16,-17 0-16,17-17 0,18-1 16,0-35-1,-18 35-15,-17-17 0,35-18 16,0 0 0,-18 36-16,-17-1 15,17 0-15,0 1 16,-17-1-16,17 0 0,-17 18 15,-1-17-15,36 17 16,-35-18-16,17 18 16,-17 0-16,-1 0 15,1 18 1,0-1-16,-1 1 16,1 17-1,0 1 1,-1-19-16,1 19 15,-18-19-15,0 18 0,18-17 16,-1 35-16,1-35 16,-18 17-16,17-17 0,1-1 15,35 18-15,-35-17 16,-1 0-16,19-18 0,-19 17 16,18-17-1,-17 18-15,0-18 0,-1 0 16,1-18-16,0 1 15,-1-1-15,19-17 16,-36 17-16,17-17 16,1 0-16,0 17 15,-18-17-15,17 17 0,18-35 16,-17 36-16,17-36 16,-17 17-1,17 19-15,1-36 16,-19 35-16,1-17 0,35-18 15,0 18 1,-36-1-16,1 36 0,0-17 16,-1-1-16,1 18 15,-1 0-15,1 0 16,0 0 0,-1 18-16,1-18 15,0 0-15,-1 17 16,1 1-16,-18 0 15,0-1-15,18 19 16,-18-19-16,0 18 16,0-17-1,17 17-15,-17-17 16,0 17-16,18 1 16,0-1-16,-18-17 0,35 34 15,-18-34 1,1 0-16,0 17 0,-1-17 15,1-1-15,0 1 0,35 0 16,-36-1-16,1-17 16,-1 0-16,1 0 0,0 0 15,17 0 1,0-17-16,-17-1 0,0 18 16,-18-18-16,35-17 15,-18 35-15,1-18 0,0 1 16,-18-1-16,35 0 15,-35 1-15,35-18 16,-17 17-16,17-17 16,-17-1-1,-18 19-15,18-1 0,-1-35 16,1 35-16,-1-17 16,1 18-16,17-19 15,-17 36 1,17-35-16,-17 17 15,17 1-15,0-19 16,-17 19-16,0 17 0,17-18 16,-17 18-1,-1 0 1,1 0 0,0 18-1,-18-1-15,17-17 0,1 36 16,-1-19-16,1 1 15,0 17-15,17 18 16,-17-35-16,-1 35 16,1-18-16,0 0 15,-1-17-15,1 17 0,0 1 16,-1-19-16,1 18 0,17 18 16,0-17-16,1-1 15,-19-17 1,19-1-16,-1 18 15,-18-17-15,36 0 16,-35-18-16,35 0 16,-35 0-16,34 0 15,-16 0-15,-1-18 16,0 18-16,-17 0 16,53-35-16,-19 17 15,-16 1-15,-19-1 16,1-17-16,35-18 15,-35 35-15,-1-17 0,1 0 16,-1-1-16,19-87 16,-1 70-16,18-106 15,-18 53-15,-17 0 16,17 1-16,0 16 0,-17 1 16,17 0-16,-17 35 0,35-53 15,-35 71 1,-1 17-16,36-35 15,-53 36-15,18-36 16</inkml:trace>
  <inkml:trace contextRef="#ctx0" brushRef="#br1" timeOffset="65437.8321">24500 15522 0,'0'18'31,"18"17"-15,0 53-1,-1-35-15,1 18 0,0 35 16,-1-53-16,1-1 15,0 19-15,-1-36 16,-17-17-16,0 0 16,18-18-16</inkml:trace>
  <inkml:trace contextRef="#ctx0" brushRef="#br1" timeOffset="65726.3696">24289 15804 0,'17'-35'31,"1"18"-31,0-19 16,17 19-16,18-54 16,-35 53-16,-1-17 0,36-18 15,-35 36-15,-1-1 16,1-17-16,0 17 15,-1 36 17,1 52-32,0-52 15,17 17-15,35 18 16,-34-18-16,-1-35 0,18 18 16,-18-18-16</inkml:trace>
  <inkml:trace contextRef="#ctx0" brushRef="#br1" timeOffset="65960.1293">25400 15610 0,'0'36'16,"0"52"-16,18-35 15,-1 53-15,1-53 16,0-1-16,-1-16 16,1-1-16,-1 0 15,1-17-15</inkml:trace>
  <inkml:trace contextRef="#ctx0" brushRef="#br1" timeOffset="66209.2361">25171 15840 0,'17'0'16,"1"-18"-16,35-35 16,-18 36-16,53-36 15,-52 35-15,17-35 16,-18 35-16,0 1 15,-17 17 1,-18 17-16,17 19 16,1-19-16,-18 1 15,35 17-15,18-17 16</inkml:trace>
  <inkml:trace contextRef="#ctx0" brushRef="#br1" timeOffset="66644.0304">26635 15575 0,'-18'35'16,"0"1"-16,1-1 0,17 53 15,0-35 1,0-18-16,0 71 16,0-71-16,17 36 15,1-53-15,0 17 16,-18-17-16</inkml:trace>
  <inkml:trace contextRef="#ctx0" brushRef="#br1" timeOffset="66921.5093">26388 15822 0,'17'-18'16,"1"-17"-1,17 0 1,1 17-16,-1 1 0,0-19 16,-17 19-1,-1 17-15,1-36 16,0 19-16,-1-1 16,-17 53 15,36 18-16,-19-35-15,36 35 16,-35-35-16,17-18 0,0 17 16</inkml:trace>
  <inkml:trace contextRef="#ctx0" brushRef="#br1" timeOffset="67344.6707">28011 15558 0,'0'52'15,"0"-34"-15,-18 17 16,18 1-16,0 34 15,18-17-15,-18 0 16,17-18-16,-17 18 0,18 0 0,-1 18 16,1-54-1,0 19-15,-1-19 16,1-17-16</inkml:trace>
  <inkml:trace contextRef="#ctx0" brushRef="#br1" timeOffset="67622.6779">27764 15928 0,'0'-18'16,"35"-17"-1,0 17-15,-17-17 0,52-35 16,-34 34-1,-1 1-15,18-36 0,-36 36 16,1 0-16,0 35 16,-18-18-16,0 36 15,17 0 1,-17-1-16,18 36 16,0-35-16,35 35 15,-36-36-15,1-17 16</inkml:trace>
  <inkml:trace contextRef="#ctx0" brushRef="#br1" timeOffset="100151.2104">9525 12541 0,'18'0'31,"17"0"-31,0-17 16,71-1-16,-35 18 16,52-35-1,1 17-15,-72 18 16,37-18-16,-54 18 16,0-17-16,-17 17 0,-1 0 15,-34 17 1,-18 1-1,-1-18-15</inkml:trace>
  <inkml:trace contextRef="#ctx0" brushRef="#br1" timeOffset="100574.4541">9807 12277 0,'0'-18'15,"-17"18"1,17 18-16,-18-18 16,0 0-16,-17 35 15,0-17-15,17-1 16,-17 19-16,0-19 0,-1 36 16,1-35-16,17-1 15,18 1-15,-17 0 0,34 17 16,1-17-1,0-18-15,52 35 0,-35-18 16,18 1-16,18 17 16,-36-35-16,18 36 15,-35-19 1</inkml:trace>
  <inkml:trace contextRef="#ctx0" brushRef="#br1" timeOffset="159655.6263">8943 16034 0,'0'17'63,"0"1"-48,0 0 1,0-1-16,0 1 0,0 0 15</inkml:trace>
  <inkml:trace contextRef="#ctx0" brushRef="#br1" timeOffset="159821.7703">8943 16193 0,'0'17'15,"0"1"-15,0-1 16,18-17 0,-18 18-1</inkml:trace>
  <inkml:trace contextRef="#ctx0" brushRef="#br1" timeOffset="159949.9279">8908 16334 0,'17'17'16,"-17"1"-1</inkml:trace>
  <inkml:trace contextRef="#ctx0" brushRef="#br1" timeOffset="160055.6001">8890 16475 0,'18'0'16,"-18"-18"-16</inkml:trace>
  <inkml:trace contextRef="#ctx0" brushRef="#br1" timeOffset="160183.5688">8925 16598 0,'0'18'32,"18"-18"-32</inkml:trace>
  <inkml:trace contextRef="#ctx0" brushRef="#br1" timeOffset="160316.1183">8925 16739 0,'0'18'31</inkml:trace>
  <inkml:trace contextRef="#ctx0" brushRef="#br1" timeOffset="160444.877">8925 16863 0</inkml:trace>
  <inkml:trace contextRef="#ctx0" brushRef="#br1" timeOffset="160569.0643">8925 16863 0,'18'70'16,"-18"-52"-1</inkml:trace>
  <inkml:trace contextRef="#ctx0" brushRef="#br1" timeOffset="161601.0699">8714 17110 0,'0'17'32,"-18"-17"61,18-17-61,-18 17-17,1 0-15,-1 0 16,18 17 0,-18 1-16,18 17 15,0-17-15,0 0 0,0-1 16,0 1-16,36-1 15,-19 1-15,1-18 0,0 18 16,-1-18-16,36-18 16,-35 18-16,-1-18 15,1-17-15,0 18 0,-1-19 16,-17 1-16,0 0 16,0 17-1,-17 0-15,-19 1 0,19 17 16,-36 0-1,35 17-15,-17 19 16,17-19-16,18 1 0,0 0 16,0-1-16,18 1 15,0 0-15,-1-18 16,1 17-16,35-34 16,-36 17-16,1-18 0,0 0 15,-1 1-15,-17-1 16,0 0-16,-17 1 0,-1-1 15,0 0-15,-34 18 16,34 0-16,0 0 16,1 0-16,17 18 0,-18 17 15,36-17 1,35 0 0</inkml:trace>
  <inkml:trace contextRef="#ctx0" brushRef="#br1" timeOffset="164076.6057">10319 17463 0,'-36'-36'0,"19"36"16,-1 0-16,1-17 0,-19 17 16,19 0-16,-19 0 0,1 53 15,0-1-15,17 54 16,18-35-1,0-18-15,53 53 16,0-36-16,-18-35 16,1-17-16,-1 0 0,0-18 15,0 0-15,-17 0 0,17-18 16,-35 0 0,18 18-16,-36-17 15,18-1-15,-17 0 0,-1 1 0,0-1 16,1 1-16,17 34 31,17-17-15,-17 18-16,53-18 15,-35 0-15,0 0 0,-1 0 16,1 0-16,0 0 16,-18 17 15,0 1-16,0 35-15,0-35 16,17 17-16,1-17 16,17 17-16,-17-17 15,-18-1-15,17-17 16</inkml:trace>
  <inkml:trace contextRef="#ctx0" brushRef="#br1" timeOffset="164308.8339">10583 17321 0,'0'71'16,"18"70"-1,17-17 1,-17-36-1,17 0 1,-17-53-16,17 18 0,-17-18 16,-1-35-16</inkml:trace>
  <inkml:trace contextRef="#ctx0" brushRef="#br1" timeOffset="164876.1155">10866 17851 0,'0'17'16,"0"1"-16,0-1 16,0 1-1,17 0-15,1-18 16,-1 17-16,1-17 15,0 0-15,17 0 16,-17 0-16,-1 0 16,1-17-1,-36 17 17,18-18-17,18 0 95,-18 1-79,0-1-31,0 1 15,0-1-15,-18 0 16,1 1-16,-1 17 16,0 0-1,1 0-15,-1 0 16,0 0-16,18 17 31,18-17-15</inkml:trace>
  <inkml:trace contextRef="#ctx0" brushRef="#br1" timeOffset="165293.2622">11024 17321 0,'0'18'15,"0"0"1,36 52 0,17 18-16,-1 18 15,-34-53-15,0-18 0,-1 1 16,1-1-1,-18-53 1,0 1 0,0-1-16,35 0 15,-17 1-15,17 17 16,-17 17-16,-18 1 16,17 0-16,1-1 0,-18 19 15,0-1-15,0-17 0,-35 34 16,17-34-16,-17 0 15,0-1 1,17-17-16,0-17 0</inkml:trace>
  <inkml:trace contextRef="#ctx0" brushRef="#br1" timeOffset="165768.1148">11518 17727 0,'0'18'0,"-17"17"16,-1 0-16,0 18 16,18-18-16,0 1 15,18-36-15,-18 17 0,18-17 16,17 0-16,0-35 16,-17 17-16,-1 1 15,-17-1-15,0 1 16,0-1-16,0 0 15,-17 18 1,17 18 0,17 0-1,1-18-15,0 0 16,-1 0 0,-17-18-16,18 0 0,0-35 15,-1 36-15,-17-71 16,0 35-16,-35-53 15,17 53-15,-17-18 16,17 54-16,1-1 16,-1 18-16,18 18 15,0-1-15,0 54 16,18-18-16,-1 0 0,1 17 16,0-17-16,70 35 15,-53-52-15,18-19 16,35 1-16,-52-18 15</inkml:trace>
  <inkml:trace contextRef="#ctx0" brushRef="#br1" timeOffset="166394.04">12894 17692 0,'-53'35'16,"18"0"-1,17 1-15,18-19 16,35 1-16,36 0 15,-36-18 1,18-18 0,-35 0-16,0 1 0,17-19 15,-35-17 1,0 18-16,-18 18 0,1-1 16,-36 0-16,35 1 15,-17-1 1,17 36-16,0-18 0,18 17 15</inkml:trace>
  <inkml:trace contextRef="#ctx0" brushRef="#br1" timeOffset="166718.9808">13247 17886 0,'35'123'0,"-17"-52"16,-1 17-16,1-53 15,-18 1-15,0-54 16,-35-35 0,17 18-1,0 0-15,1-18 0,-18-53 16,17 53-16,18-18 16,0 18-16,0 18 15,18 0-15,-1 0 0,1 17 0,35 18 16,-18 0-1,-17 18-15,-18-1 16,17 18-16,-17 1 16,-17-1-16,-1-17 0,0-1 15,1 1-15,-1-18 0,-17 18 16,17-18 0</inkml:trace>
  <inkml:trace contextRef="#ctx0" brushRef="#br1" timeOffset="166889.4321">13388 17639 0,'53'18'16,"-18"-18"-16,18 0 16,-18-18-16,1 18 0,17-18 15,-18-17 1,-35 0-16</inkml:trace>
  <inkml:trace contextRef="#ctx0" brushRef="#br1" timeOffset="167063.3769">13511 17321 0,'18'71'15,"17"17"1,1 18-1,-19-53-15,1 35 16,17-17-16,-35-54 16,18 1-16,-1 0 15</inkml:trace>
  <inkml:trace contextRef="#ctx0" brushRef="#br1" timeOffset="167212.4251">13758 17657 0,'0'35'16,"0"0"-16,18-17 0,0-18 15,-1 0 1</inkml:trace>
  <inkml:trace contextRef="#ctx0" brushRef="#br1" timeOffset="167710.1892">13935 17815 0,'17'18'16,"1"-18"-1,-18-35 1,0-1 0,0 19-16,0-19 15,-18 19-15,18-18 0,0 52 47,18 18-31,-18-17-16,18 0 15,-1-1 1,-17-34 0,18-1-16,-18-17 15,18 17-15,-18-17 16,17 35-16,1 0 15,-1 0-15,1 18 16,0 17 0,-1-18-16,1 1 0,-18 0 15,18-1-15,-1 1 16</inkml:trace>
  <inkml:trace contextRef="#ctx0" brushRef="#br1" timeOffset="168441.513">14305 17604 0,'0'53'16,"0"-36"-16,35 18 15,-17-17-15,0 0 16,35-18 0,-36 17-16,1-17 0,0-17 0,-1-1 15,-17 0 1,0 1-16,0-1 0,-17 1 16,-1 17-16,18-18 15,-18 18-15,1 0 16,17 18-16,0-1 15,17 1 1,1-1-16,0 1 16,-1 0-16,18-18 15,-35 17-15,18-17 0,0 0 32,-1 0-17,-17 18 16,0 0-15,18-18 0,-18 17-16,18-17 15,-18-17-15,17 17 16,-17-18-16,0 0 0,18 1 16,-18-1-16,18 18 31,-1 18-16,1 17 1,-18-17-16,17 17 16,1-17-16,0-1 0,-1-17 15,1 0 1,0-17-16,-1-19 16,1 19-1,-18-1-15,18 18 16,-1 0-16,1 18 15,0-1 1,-1 1 0,-17 0-16</inkml:trace>
  <inkml:trace contextRef="#ctx0" brushRef="#br1" timeOffset="168658.1723">13899 17321 0,'-17'-17'16,"34"17"-1,1 0-15,0 0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1:09:03.30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7030A0"/>
    </inkml:brush>
    <inkml:brush xml:id="br4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12823 3687 0,'18'0'31,"35"17"-15,-18-17-16,18 18 15,71-18-15,-71 0 16,52-18-16,-52 18 16,36 0-16,-72-17 15,36 17-15,-53-18 32</inkml:trace>
  <inkml:trace contextRef="#ctx0" brushRef="#br0" timeOffset="266.0091">13212 3739 0,'17'53'15,"1"-35"-15,-1 35 16,1-18-16,17 36 16,-17-18-16,0 35 15,-1-53-15,1 53 16,-18-70-1,-18 53-15,1-54 16,-36 18 0,17-17-16,-34-18 0,17 0 15,-18 0 1,54 0-16,-18-18 16,35 1-16,0-1 15,17 18-15</inkml:trace>
  <inkml:trace contextRef="#ctx0" brushRef="#br0" timeOffset="650.6757">13776 3722 0,'-18'0'15,"-17"35"1,17-17-16,-17 35 15,35-18-15,-17 53 16,-1-53-16,18 18 0,0-17 16,0-1-16,18 35 15,-1-34-15,1 17 16,-1-18-16,1-17 16,0 17-16,-1-35 15,1 17-15,0-34 16</inkml:trace>
  <inkml:trace contextRef="#ctx0" brushRef="#br0" timeOffset="1101.2811">13952 4075 0,'-17'0'15,"-1"35"16,18-17-31,0-1 0,0 1 16,0-1-16,0 19 16,0-19-16,18 1 15,-1 0-15,1-18 16,0 0-16,-1 0 16,19-36-1,-36 19-15,17-1 0,1 0 16,-1 18-1,1 0 1,0 36 0,-1-36-16,-17 17 15,36-17-15,-19 0 16,1 0-16,0-17 16,17-1-16,-17 0 15,-18 1-15,17-1 16,-17 1-16,0-19 0,0 19 0,-17-19 15,-1 36 1,0-17-16,1-1 16</inkml:trace>
  <inkml:trace contextRef="#ctx0" brushRef="#br0" timeOffset="1329.1099">14499 3563 0,'35'35'15,"18"36"-15,-35-36 16,-18 18-16,18 0 0,-1 53 15,-17-53-15,-17 53 16,-1-71-16,-35 71 16</inkml:trace>
  <inkml:trace contextRef="#ctx0" brushRef="#br0" timeOffset="5088.9026">3475 4957 0,'0'17'15,"18"-17"1,-18 18-1,17-18 79,-17 17-78,18 1 15,-18 0-15,0-1-1,0 1-15,0 0 0,0-1 16,0 1-16,0 0 16,0-1-16,0 1 15,17-1-15,-17 1 0,18 17 16,-18-17-1,18 0-15,-1 17 0,1-17 16,0 35 0,-1-36-16,1 36 15,-18-35-15,18 35 16,-1-36-16,-17 19 0,18-19 16,-1 1-16,1 35 15,0-36-15,-18 1 16,35 35-16,-35-18 15,18-17-15,17 52 16,-35-52-16,18 17 0,-1-17 16,-17 17-16,35 18 15,-35-35-15,18 17 16,-18-17-16,18 17 0,-1 0 16,1 18-16,0-35 15,-1 17-15,1 18 16,0-35-16,-1 35 15,19-1 1,-19-16-16,18 17 16,-17-18-16,17 18 15,-17-18-15,17 36 16,-17-54-16,17 54 16,-17-36-16,17 18 15,-17-18-15,17 18 16,-17-17-16,35 16 15,-36-16-15,18 17 16,-17-18-16,17 0 16,-17 1-16,35 16 15,-35-34 1,17 35-16,0-18 16,0 18-16,-17-18 15,35 18 1,-35-35-16,35 35 15,-36-35-15,36 34 16,-35-16-16,35-1 16,-36 0-16,36 1 15,-35-1-15,35 0 16,-36 0-16,36 1 16,-35-1-16,35 0 15,-35-17-15,34 35 16,-16-36-16,17 36 15,-36-35-15,36 17 16,-35-17-16,35 17 16,-36-17-16,19 35 15,-19-36 1,19 1-16,-19 0 16,1-1-16,35 19 15,-36-1-15,1-17 0,35 17 16,-35-18-16,-1 1 0,36 17 15,-35-17 1,-1 0-16,36 17 16,-35-17-16,35 17 15,-35-18-15,34 19 16,-34-36-16,17 35 16,-17-17-16,35 17 15,-35-35-15,17 35 16,0-35-16,0 18 15,-17-1-15,17 1 16,-17 0-16,17-1 16,-17 1-16,35 0 15,-36-1 1,19 1-16,-19-18 16,36 18-16,-35-1 15,35 1-15,-36-18 16,19 18-16,-19-18 15,36 17 1,-35 1-16,17-18 16,-17 17-16,35-17 15,-36 18-15,36 0 16,-35-18-16,35 17 16,-18 1-16,18-18 15,-35 0-15,35 18 16,-18-18-16,35 17 15,-52-17-15,53 0 16,-36 0-16,35 18 16,-34-18-16,34 18 15,-34-18 1,52 0-16,-53 0 16,53 0-16,-35 0 15,18 0-15,-18 0 16,35 0-1,-53 0-15,53 0 16,-35-18-16,53 18 16,-53-18-16,35 18 15,-35-17-15,53-1 16,-53 18-16,53-18 16,-71 1-16,71-1 15,-53 0-15,0 18 16,52-35-1,1 0-15,-35 17 0,-18 1 16,0-1-16,53-17 16,-36 17-16,-17 0 15,0 1-15,0-19 0,53 1 16,-53 0-16,52 0 16,-34-1-1,-18 19-15,35-36 0,-35 18 16,70-18-1,-70 35-15,53-35 16,-71 18-16,71-18 16,-53 18-16,35-36 15,-35 53-15,36-52 16,-54 35-16,53-36 16,-35 36-16,35-53 15,-35 52-15,53-52 16,-71 53-16,71-36 15,-71 18-15,53-17 16,-35 17-16,36-35 16,-54 52-1,0 1-15,0 0 0,54-53 16,-54 52 0,-17 1-16,52-35 0,-35 17 15,1 17-15,-1 1 16,0-18-16,18-17 15,-18 34-15,36-52 16,-36 53-16,18-36 16,-18 36-16,36-53 15,-36 53-15,36-54 16,-36 36-16,36-17 16,-36 17-16,35-18 15,-34 36-15,34-53 16,-52 53-16,70-36 15,-53 36-15,36-53 16,-36 52 0,36-34-16,-36 17 15,18-18-15,-18 36 16,-17 0-16,35-36 16,-36 36-16,1 0 15,-18 17-15,18-17 0,-1 17 0,1-17 16,17-18-1,-17 35-15,17-35 16,-17 36-16,-1-19 16,1 19-16,0-19 15,-1 36-15,1-35 16,0 18-16,-1-36 16,1 35-16,17-35 15,-17 35-15,0-17 16,-18 18-16,17-19 15,1 36-15,-18-17 16,17 17 0,1 0-16</inkml:trace>
  <inkml:trace contextRef="#ctx0" brushRef="#br0" timeOffset="25292.5476">18556 3052 0,'0'-18'15,"18"18"-15,-1 53 16,1-18-16,17 89 16,1-72-16,-19 19 15,19 70-15,-19-88 16,1 35-16,-18-52 16,0-19-16,0 1 0,-18-53 31,-17-54-16,0-34-15,17 52 16,18 1-16,-18-71 16,36 88-16,17-53 15,36 71 1,-54 17-16,54 18 16,-53 0-16,35 18 15,-53-1-15,17 36 16,-34-18-16,-1 1 15,0-1-15,1 0 0,-19 1 16,1 16-16,17-34 16,1 0-16,17-1 0,0 19 15,17-19-15,19 19 16,-19-19-16,36 36 16,-17-35-16,16 17 15,-34-35 1,35 18-16,-18-18 15</inkml:trace>
  <inkml:trace contextRef="#ctx0" brushRef="#br0" timeOffset="25618.9153">19173 3528 0,'36'17'15,"-1"-34"1,-17 17-16,17-18 0,0-35 16,1 18-1,-19 17-15,-17 1 0,-17-1 16,-19 0 0,19 1-16,-19 17 15,19 0-15,-1 17 0,-17 1 16,35 0-16,-18 17 15,36 18-15,-1-35 16,36 34 0,-17-34-16,-1 0 15,0-1-15,18-17 0,-18 0 16,1 0-16,-1 0 0,0-35 16</inkml:trace>
  <inkml:trace contextRef="#ctx0" brushRef="#br0" timeOffset="25958.8054">19597 3581 0,'17'123'15,"1"-52"-15,17 70 16,-17-53-16,0-35 16,-1-35-16,1-1 0,-18 1 15,-18-53 1,-17-36-1,-18-35 1,35 53-16,-34-88 0,34 53 16,0 0-16,18-71 15,18 124-15,0 17 16,17 0-16,-18 18 0,19 0 16,-1 53-16,-17-35 15,17 53-15,-35-54 16,0 19-16,0 16 15,-18-34-15,-17 0 16,17-1-16,1-17 16,-1 0-16</inkml:trace>
  <inkml:trace contextRef="#ctx0" brushRef="#br0" timeOffset="26270.1141">19879 3545 0,'18'0'15,"35"-17"1,-18-18-16,-17 17 16,17-35-16,-35 35 15,0 1-15,0-1 16,-18 0-16,1 18 15,-19 0-15,19 0 0,-19 18 16,36 0-16,-17 35 16,17-36-16,17 36 15,1-18-15,35 1 16,-18-19 0,36 19-16,-36-36 15,18 0-15</inkml:trace>
  <inkml:trace contextRef="#ctx0" brushRef="#br0" timeOffset="26610.857">20267 3457 0,'-35'36'15,"17"-19"-15,1 36 16,17-35-16,35 35 15,-18-36-15,36 1 16,-35-18-16,35-18 16,-18 18-16,-17-53 15,-1 36-15,-17-36 16,-17 35-16,-1-17 16,1 35-1,-1-18-15,18 36 16,35 0-1,-17-1-15,17 1 16,18-1 0,-18 1-16,18-18 15,-35 0-15,17 0 16</inkml:trace>
  <inkml:trace contextRef="#ctx0" brushRef="#br0" timeOffset="27177.9966">20638 3298 0,'17'0'16,"1"0"-16,17-17 16,-17 17-16,17 0 15,18-18 1,-35 1-16,34 17 0,-34-18 16,17 18-1,-17-18 1,-18 1-1,-18-1-15</inkml:trace>
  <inkml:trace contextRef="#ctx0" brushRef="#br0" timeOffset="27399.2287">20743 2893 0,'18'70'16,"-18"-34"-16,18 17 16,17 70-16,-17-70 15,-18 0-15,35 53 16,-18-53-16,1 17 16,0-35-16,-18 1 15,0-19-15</inkml:trace>
  <inkml:trace contextRef="#ctx0" brushRef="#br0" timeOffset="28306.2587">22578 2752 0,'-18'-36'15,"-35"19"1,18-1-16,-36 0 16,54 18-16,-19 18 0,-16 0 15,34-1 1,0 36-16,18-35 16,0 17-16,36 36 15,-19-54-15,18 19 0,18-19 16,18 36-1,-53-35-15,35 17 16,-53-17-16,0 17 0,-36 18 16,1-18-16,17-17 15,-17 0-15,0-1 16,-1-17-16,19 18 0,-1-18 16,18-18-1,18 1-15,-1 17 0,19 0 16,-19 0-16,19 17 15,-19 1-15,1 17 16,-18 0-16,-18 36 16,1-53-16,17 52 15,0-35 1,0 18-16,0-17 16,53 17-16,-36-36 15,19 1-15,16-1 0,-16-17 16,34 18-16,-34 0 15,-1-18 1</inkml:trace>
  <inkml:trace contextRef="#ctx0" brushRef="#br0" timeOffset="30741.2904">20144 5151 0,'0'0'0,"0"-18"0,0 0 16,0 36 30,-18 17-46,18 53 16,-18-35-16,18 53 16,0-71-16,0 1 15,36 34-15,-19-52 16,19 0 0,-19-1-16,18-17 15,-17-17-15,0-1 16,-1 0-16,-17-17 15,18 17-15,-18-17 16,18 17-16,-1 18 16,1 18-1,0 0-15,34 35 16,-34-36-16,35 1 16,-18-18-16,54 0 15,-54-18-15,18-17 16,-18 17-16,-17-35 15,-1 18 1,-34-18-16,-1 18 16,-17-18-16,17 18 15,-35-18-15,36 35 16,-19 1-16</inkml:trace>
  <inkml:trace contextRef="#ctx0" brushRef="#br0" timeOffset="32695.2354">21519 4886 0,'-17'0'0,"17"18"15,-18-1-15,18 1 16,0 0 0,18-1-1,-1-17 16,-17-17-31,0-1 16,0 0-16,-17 1 16,-1 17-1,1 0 1,17 17 0,17 1-1,1-18-15,-1 0 16,1 0-16,0 0 15,-1 0-15,-17-18 32,-17 18-17,-1 0-15,0 0 16,36 0 46,-36 0-46</inkml:trace>
  <inkml:trace contextRef="#ctx0" brushRef="#br0" timeOffset="33344.4807">21572 5345 0,'0'-18'16,"0"0"-1,-17 18 1,-1 0-16,0 18 15,18 0-15,0 17 16,0-17-16,18-1 16,-18 1-16,35-18 15,-17 0 1,17-18-16,-35 1 16,0-19-1,0 19 1,-35-1-16,17 18 15,1 0-15,-1 0 0,0 0 16,18 18 0,18-18-1,17 0 1,-17 0-16,0 0 16,-36 0 15,-17-18-16,17 18-15,0 0 0,1 0 16,34 0 15,1 0-31</inkml:trace>
  <inkml:trace contextRef="#ctx0" brushRef="#br0" timeOffset="33918.1398">21996 5115 0,'17'0'31,"1"0"-31,0 0 16,-1 0-16,1 0 0,0 0 15,17 0-15,18 0 16,-18 0-16,0 0 16,-17 0-16,-18-17 15,18 17-15,-36 17 16,-17 1-1</inkml:trace>
  <inkml:trace contextRef="#ctx0" brushRef="#br0" timeOffset="34095.8989">22102 5274 0,'17'0'15,"36"0"1,-18-18-16,1 18 0,34-17 16,-35 17-16,1 0 15</inkml:trace>
  <inkml:trace contextRef="#ctx0" brushRef="#br0" timeOffset="37393.3212">23036 5045 0,'0'-18'0,"0"-17"15,0 17-15,0 1 0,0-19 16,0 54 15,0 52-15,0-17-16,0 0 0,18 53 16,-18-71-16,18 54 15,-1-72 1,1 1-16,17 0 15,1-18-15,-1 0 16,-18-18-16,-17 0 16,0 1-16,18-1 0,-18 0 0,0 1 15,0-1 1,0 36-16,0-1 16,35 19-16,-17-19 15,17 1-15,18 17 16,-18-35-16,36 0 15,-36 0-15,-17-17 0,0-1 16,17-35 0,-35 35-16,0-17 0,-35-36 15,-1 1 1,19 52-16,-19-17 16,19 17-16,-1 18 15,18-17-15</inkml:trace>
  <inkml:trace contextRef="#ctx0" brushRef="#br0" timeOffset="38834.1595">24183 5133 0,'-18'0'0,"36"0"32,35 18-17,-36-18-15,19 0 0,-1 0 16,53 0-1,-35 0-15,-18 0 16,1 0-16,-36 17 16</inkml:trace>
  <inkml:trace contextRef="#ctx0" brushRef="#br0" timeOffset="40728.5234">25700 4798 0,'18'0'15,"-18"35"1,0-17-16,0 52 16,0-34-16,-18-1 0,18 18 15,-18-18-15,-35 53 16,18-53-16,17 1 15,-52 17-15,35-53 16,-18 17-16,17-34 16,-17-1-16,36 0 15,-1-52 1,18 52-16,18-35 16,-1 36-16,54-1 15,-53 0-15,52 36 16,-35 17-16,1-17 15,-1 17-15,0 0 0,36 36 16,-36-53-16,18 35 16,-35-36-16,-18 19 15,17-19-15,-17 1 0</inkml:trace>
  <inkml:trace contextRef="#ctx0" brushRef="#br0" timeOffset="42876.4872">27005 4445 0,'0'-18'31,"0"1"-15,-17 17 0,-19 17-1,-17 19-15,18-19 16,-18 36-16,18-18 15,0 36-15,17-36 16,18 36 0,0-53-16,35 34 15,-17-34-15,52-18 16,-34 0-16,17-18 16,-18 1-16,0-54 15,-17 36-15,-1-53 16,-17 52-16,0-16 15,0-1-15,0-18 0,-35-52 16,18 70-16,-19-88 16,19 88-16,-19 17 15,19 1-15,17 17 0,-18 1 16,0 17 0,18 35-16,-17 0 15,34 71-15,-17-35 16,53 52-16,-35-52 15,53 52-15,-36-70 16,53 35 0,-53-35-16,18 18 15,-35-53-15,-1 34 16,1-34-16,-18 0 16,18-18-16</inkml:trace>
  <inkml:trace contextRef="#ctx0" brushRef="#br0" timeOffset="43387.8215">27376 4128 0,'17'0'31,"18"0"-16,1 0-15,-1 0 16,18 0-16,35 0 16,-53-18-16,54 0 15,-72 18-15,1 0 16,-18-17-16,18 17 0,-36 0 16,-35 0-16,35 17 15</inkml:trace>
  <inkml:trace contextRef="#ctx0" brushRef="#br0" timeOffset="43604.5522">27570 4145 0,'17'35'16,"19"18"0,16 36-1,19-19-15,0 18 16,-54-52-16,1-1 16,-1 18-16,-17-18 15,-35 18-15,18-35 16,-72 17-16,54-17 15,-53-1 1,35-17-16,18 0 0,-1 0 16,19 0-16,-1-17 15,18-1-15,18 18 16</inkml:trace>
  <inkml:trace contextRef="#ctx0" brushRef="#br0" timeOffset="44367.3618">28205 4039 0,'0'-17'16,"0"-1"0,-18 36 15,0 17-15,1-17-16,17 17 0,-36 53 15,19-35 1,17 0-16,0 17 0,0 36 15,35-18 1,-17-35-16,17 18 16,-17-53-16,17 17 15,0-17-15,-17-1 16,-1-17-16</inkml:trace>
  <inkml:trace contextRef="#ctx0" brushRef="#br0" timeOffset="44945.6818">28452 4410 0,'-18'17'16,"0"36"-1,18-17-15,-17-1 16,17 0-16,17 0 16,-17-17-1,36 0-15,-19-18 16,1 0-16,-1 0 16,1-18-1,0 18-15,-18-18 16,17 18-16,1 18 31,0 0-15,-1-18-16,1 17 15,0-17-15,-1 0 16,1 0-16,-18-17 16,0-1-1,0 0-15,-18-17 16,18 0-16,-17 0 15,-1 17-15,0 18 16</inkml:trace>
  <inkml:trace contextRef="#ctx0" brushRef="#br0" timeOffset="45251.8952">28698 3969 0,'18'17'16,"0"1"-16,17 70 15,0-35-15,-17 0 16,17 18-16,-17-1 0,17 54 15,-17-71-15,-18 52 16,0-69-16,-35 34 16,17-52-1,-17 17-15,17-17 16,-17 17-16,17-35 16,-17 0-16</inkml:trace>
  <inkml:trace contextRef="#ctx0" brushRef="#br0" timeOffset="45907.5409">26652 5309 0,'18'0'16,"0"0"-16,17 0 15,18 0-15,17 0 0,36-17 16,124 17-16,-107 0 16,18 0-16,0 0 0,124 17 15,-1-17 1,-158 18-16,-18-18 16,36 18-16,-89-18 15,-17 0-15,-18 17 16,-35-17-16</inkml:trace>
  <inkml:trace contextRef="#ctx0" brushRef="#br0" timeOffset="46475.3129">27252 5803 0,'-53'0'15,"0"35"1,18 1-16,17 17 16,18-18-16,0 18 15,18-18-15,0-17 16,35-1-16,-18 1 16,18-18-1,-18-18-15,18-34 16,-18 16-16,0-34 15,-35 34-15,0-17 16,0 18-16,0-18 0,-35-53 16,18 54-16,-19-72 15,19 71-15,-19-35 16,19 88-16,-1 0 16,0 35-16,18 1 15,0 87-15,18 18 16,0-88-16,35 70 15,-18-70-15,0 0 16,36 18 0,-36-53-16,0 17 0,18-18 15</inkml:trace>
  <inkml:trace contextRef="#ctx0" brushRef="#br0" timeOffset="46924.026">27711 5768 0,'0'18'0,"-18"-1"15,18 1-15,0 35 16,0-36-16,35 36 15,-17-35-15,17 0 16,-35-1 0,36-17-16,-19 0 15,1-17-15,-1-1 16,1-17-16,0 17 16,-18 0-16,17 36 46,-17 0-46,18-1 0,0 1 16,17 35-16,0-35 16,18-1-1,-18-17-15,1 0 0,17-17 16,-36-1-16,1 0 16,-18-35-1,-18 18-15,1 17 0,-1-17 16,-17 0-16,-18-18 15,35 35-15</inkml:trace>
  <inkml:trace contextRef="#ctx0" brushRef="#br0" timeOffset="51436.0105">20055 7161 0,'0'-17'16,"18"17"-1,0 0-15,35-18 16,-18 18-16,35 18 15,-52-1-15,53 19 16,-54-19-16,19 19 16,-36-19-16,0 19 15,-18-19-15,-35 1 16,18-1-16,-53 19 16,70-19-16,-35 19 15,53-19 1,18 36-1,-1-35-15,36 17 16,-18 0-16,-17-17 16,17 0-16,-17-18 15,17 17-15,-35 1 0,18 0 16,-18-1-16,-18 18 16,1 1-1,-1-1-15,18-17 16,-18 17-16,36 18 15,-18-18-15,18-17 0,-1 17 16,36 0-16,-35 18 16,-1-35-16,-17 0 15,18 17-15,-36 0 16,1 0-16,-36 1 16,18-19-16,-1 1 15,-52 17-15,35-35 16,18 18-16,-53-18 15,70 0-15,-17 0 0,17 0 16</inkml:trace>
  <inkml:trace contextRef="#ctx0" brushRef="#br1" timeOffset="74869.6498">25612 4357 0,'0'17'31,"0"-34"32,0-1-63,0 1 15,17-19 1,-17 1-16,18-36 16,-18 36-16,18-18 0,17 0 15,18-70-15,17-36 16,-34 53 0,17 0-16,52-123 15,-52 123-15,18-17 0,-18 17 16,0 18-16,0 0 0,17-18 15,-52 70 1,-1 19-16,-17-1 0,0 1 16,-17 17-1,-1 0 1</inkml:trace>
  <inkml:trace contextRef="#ctx0" brushRef="#br1" timeOffset="75493.5468">25418 4092 0,'0'-17'0,"0"-19"31,0 54-15,17 17 0,-17 1-1,18-1-15,-18 0 0,0 36 16,0-36-16,18 18 15,-1-36-15,18 19 16,1-36-16,34 0 16,-34 0-16,52-36 15,-53 19-15,36-18 16</inkml:trace>
  <inkml:trace contextRef="#ctx0" brushRef="#br1" timeOffset="76244.814">26811 1870 0,'-18'0'0,"18"17"47,0 1-47,0 17 0,0 53 15,0-35-15,-17 89 16,17-90-16,0 54 16,0-70-16,17 16 15,1-16-15,0-19 16,-1 1 0</inkml:trace>
  <inkml:trace contextRef="#ctx0" brushRef="#br1" timeOffset="76582.3982">26917 2452 0,'18'17'16,"-1"-17"-1,19-17-15,16-1 16,-34-17-16,17 0 15,-35 17-15,0 0 16,0 1-16,-17-1 16,-1 18-1,-17 18 1,17-18-16,1 17 0,17 1 16,-18 35-16,18-35 15,18 34 1,-18-16-16,17-19 0,36 19 15,-35-19-15,17-17 16,36 0-16,-54 0 16,18 0-16,-17-17 15</inkml:trace>
  <inkml:trace contextRef="#ctx0" brushRef="#br1" timeOffset="77017.732">27340 2381 0,'-35'18'0,"17"17"16,1 0-16,-1 18 16,0-17-16,36-1 15,-18-17-15,35-1 16,-17-17 0,17-17-16,-17-1 15,0-17 1,-18 17-16,17 0 0,-17-17 15,0 17-15,-17 18 16,17-17-16,0 34 31,17 19-31,1-36 16,-18 17-16,17 1 0,1-18 16,0 18-16,17-18 15,-35-18-15,18 18 16,-18-18-16,0 1 0,0-19 15,-18 19-15,18-1 16,-35-17 0,35 17-16,0 1 0,0-1 15,0 0-15,17 18 16,-17-17-16,18 17 16,0 0-16,-1 0 15,1 0-15</inkml:trace>
  <inkml:trace contextRef="#ctx0" brushRef="#br1" timeOffset="77367.1947">27658 2417 0,'0'35'15,"17"-18"1,-17 1-1,-17-18 17,17-18-32,0-17 0,0 18 15,17-1-15,-17-17 16,18-1-16,-18 19 16,35-19-16,-17 19 15,-18-1-15,18 18 16,-1 18-16,1-1 15,-18 19 1,18-1-16,-1 0 16,1-17-16,-18 0 15,0-1 1</inkml:trace>
  <inkml:trace contextRef="#ctx0" brushRef="#br1" timeOffset="77601.0646">28028 2364 0,'0'35'0,"0"0"16,0-17-16,18-1 16,-1-17-1</inkml:trace>
  <inkml:trace contextRef="#ctx0" brushRef="#br1" timeOffset="77736.1541">27993 2099 0,'18'18'31</inkml:trace>
  <inkml:trace contextRef="#ctx0" brushRef="#br1" timeOffset="78002.0574">28152 2452 0,'0'-18'16,"17"1"0,-17-1-1,0 0-15,18 1 16,0 17-16,-1 0 15,1 17 1,0 1 0,-1 0-1,1 17-15,-18-18 16,35 1-16,-17-18 16,-1 0-16</inkml:trace>
  <inkml:trace contextRef="#ctx0" brushRef="#br1" timeOffset="78362.3258">28487 2381 0,'-18'0'31,"1"18"-31,-19 52 16,19-52 0,17 0-16,17-18 15,1 0 1,0-18-16,-1 0 15,1 1-15,-1-1 16,-17 1 0,18 17-16,0 0 15,17 52-15,-35-16 16,35 52-16,-17-35 16,17 35-1,-35-53-15,0 36 0,0-36 16,-35 0-1,0-17-15,-36 0 16,36-18-16,-53 17 16,52-34-16,-17-1 15,18 18-15,0-35 16,17 17-16</inkml:trace>
  <inkml:trace contextRef="#ctx0" brushRef="#br1" timeOffset="78907.4444">29351 2611 0,'18'-18'16,"-18"-17"-1,0-18-15,-18 17 16,0 1-16,1-35 16,-1 52-16,18-17 0,0-1 15,0 19 1,18 17-16,-1 0 16,1 0-16,0 0 15,17 0-15,-17 0 0,35 17 16,-36-17-16</inkml:trace>
  <inkml:trace contextRef="#ctx0" brushRef="#br1" timeOffset="79250.2058">29669 2328 0,'-18'53'15,"-17"0"1,35-18-16,0 1 15,0-19-15,17-17 16,36 0-16,-17 0 16,-19-17-16,36-19 15,-35 19-15,-18-18 16,17 17-16,-17 0 0,0 1 16,0-1-16,-17 18 15,-1 0 1,18 18-1,18-1 1,-18 1-16,17 0 16,19-1-16,-19-17 15,19 18-15,-19-18 0,1-18 16,-18 1 0</inkml:trace>
  <inkml:trace contextRef="#ctx0" brushRef="#br1" timeOffset="79397.3652">29898 2328 0,'-18'-35'15,"36"17"1,17 1 0,-17 17-16,52-18 15,-52 1-15,35-19 16,-18 19-16,-17 17 16,0-18-16,-36 18 15,0 0-15</inkml:trace>
  <inkml:trace contextRef="#ctx0" brushRef="#br1" timeOffset="79586.8519">30004 2028 0,'17'36'0,"1"17"16,-18 35-16,18-53 15,-1 53-15,-17-70 16,36 35-16,-19-35 16,1-1-16,0-17 15</inkml:trace>
  <inkml:trace contextRef="#ctx0" brushRef="#br1" timeOffset="79907.5552">30268 2346 0,'36'-18'15,"-19"18"-15,19-17 0,-1-19 16,0-16 0,-17 34-1,-18 0-15,-36 1 16,1 17-16,0 17 15,17-17-15,-17 36 16,17-1 0,18-18-16,0 1 0,53 53 15,0-36 1,0-17 0,-35-1-16,52-17 15,-52 0-15,0-17 16</inkml:trace>
  <inkml:trace contextRef="#ctx0" brushRef="#br1" timeOffset="80442.0166">29792 2328 0,'0'-17'15,"-18"17"1,1 0 0,-1 0-1,1 0-15,-19 0 16,19 17-1,-19-17-15,19 0 16,17 18-16,-18-18 16</inkml:trace>
  <inkml:trace contextRef="#ctx0" brushRef="#br2" timeOffset="127434.3649">26405 6068 0,'-17'0'63,"17"17"-47,-18 1-16,18 0 0,0 35 15,0-36 1,0 19-16,0-19 0,0 36 15,18 0 1,-1-35-16,1-1 16,17 1-16,-17 0 0,53-18 15,-1 17 1,-17-17-16,-18 0 16,18 0-16,53 0 15,-53 0-15,53-17 16,-53 17-16,0-18 0,35 18 15,-53 0-15,53-18 16,-52 18-16,16 0 16,-34 0-1,17 18-15,1-18 16,-19 18-16,19-1 16,-19 1-16,1-1 15,0 19-15,-1-19 16,18 36-1,-35-35-15,18 17 16,-18-17-16,18 0 16,-18-36 15,0-17-15,0 17-16,-18-17 0,18 17 0,18-17 15,-18 17 1,0-17-16,17 35 15,19-35-15,-19 35 0,1 0 16,0 0-16,-1 0 16,36 0-1,-35 0-15,17 0 0,36 17 16,-36-17-16,0 0 16,53 0-16,-52 0 15,-1 0-15,53 18 16,-53-18-16,18 17 15,35-17-15,-35 0 16,-17 0-16,69 0 16,-69-17-16,34-1 15,-34 1-15,-1-1 16,-17 0-16,17 1 0,-18-1 0,19-35 16,-36 35-1,17-17-15,-17 18 16,0-19-1,-17 36-15,-1-17 0,0 17 16</inkml:trace>
  <inkml:trace contextRef="#ctx0" brushRef="#br2" timeOffset="149040.804">27023 7638 0,'0'-18'31,"-18"18"-31,18-18 47,-17 18-32,-1-17 1,0 17 0,-17 0-16,17 0 15,-35 17-15,18-17 16,0 18-16,0 0 0,17 17 15,-35 0 1,35 0-16,1-17 0,-1 17 16,18-17-16,0 35 15,18-18-15,-18-17 0,17 17 16,1-17-16,35 35 16,-18-36-16,18 1 15,-35-18-15,17 0 16,18 0-16,-35-18 15,35-17-15,-36 17 16,18-17 0,-35 0-16,18-18 15,-18 18-15,18-36 16,-18 36-16,0-53 16,0 52-16,0-52 15,0 53-15,-18-36 16,18 36-16,0-35 15,-18 34-15,18 1 16,-17 17-16,17 1 16,-18-1-16,1 18 31,17 18-15,-18-1-16,18 36 15,0-17-15,0-1 16,18 0-16,-18 0 15,0 18-15,17 35 0,1-35 16,17 53 0,-35-71-16,18 36 15,-1-36-15,19 18 16,-19-35-16,19 0 16,-19-1-16,1-17 15,-1 0 1,-17-17-16</inkml:trace>
  <inkml:trace contextRef="#ctx0" brushRef="#br2" timeOffset="149913.1872">27376 7638 0,'0'-18'15,"0"0"1,17 18-16,-17-17 16,-17 17 15,17 17-16,0 19-15,-18-1 16,18 0-16,0 0 0,0 1 16,0-1-16,0-17 15,0 17-15,18-17 0,-18-1 0,17 19 16,1-19-16,17 1 16,-35-1-16,35-17 15,-17 0 1,0-35-1,-1 18-15,1-19 0,0 19 16,-1-19 0,1 19-16,-18-1 15,0 36 1,18-1 0,-18 1-16,17 17 15,1-17-15,-1 0 0,-17-1 0,53 1 16,-35-18-1,35 17-15,0-34 16,-36-1-16,19-17 16,-19 17-16,1-52 15,-18 34-15,0-34 16,0 35 0,-18-36-16,1 53 15,-19-35-15,19 53 16,-1-17-16</inkml:trace>
  <inkml:trace contextRef="#ctx0" brushRef="#br2" timeOffset="150508.5902">26088 6967 0,'0'18'16,"18"0"-16,-18 17 15,17-17-15,1 17 16,-1-18-16,1 19 16,0-36-16,-1 0 15</inkml:trace>
  <inkml:trace contextRef="#ctx0" brushRef="#br2" timeOffset="150652.6668">26264 6985 0,'0'18'0,"0"-1"16,0 19-16,0-1 15,18-18-15</inkml:trace>
  <inkml:trace contextRef="#ctx0" brushRef="#br2" timeOffset="151175.4829">28258 7038 0,'-18'18'16,"0"-18"-16,1 17 0,-19 36 16,19-35-1,-1-1-15,-17 36 0,35-35 16,0 17-1,17-17-15,1-18 16</inkml:trace>
  <inkml:trace contextRef="#ctx0" brushRef="#br2" timeOffset="151331.0225">28504 7091 0,'-35'35'16,"18"-17"-16,-19 17 15,19-17-15,-19 35 16,19-36-16,-19 54 16,19-54-16</inkml:trace>
  <inkml:trace contextRef="#ctx0" brushRef="#br2" timeOffset="156302.5692">21960 8202 0,'0'-18'15,"0"1"1,0-1-1,18 1 1,-36 34 15,18 18-15,0 1-16,0 34 16,0-17-16,0-18 15,0-17-15,18 53 16,0-36-16,-1-17 15,19 17-15,-19-35 16,1 18-16,0-18 16,-1-18-16,1 18 15,-1-35 1,-17 17-16,18-17 16,0 35-1,-1 35 1,1 0-16,17 18 15,1-35-15,-19-1 16,18 1-16,36-18 16,-53 0-16,17-18 0,-17 1 15,-1-1-15,1-52 16,-18 34-16,0-17 0,0 18 16,-18 0-16,-17-18 15,17 18-15,1 17 16,-1 0-16,0 18 15,18 18 1</inkml:trace>
  <inkml:trace contextRef="#ctx0" brushRef="#br2" timeOffset="157309.0913">23178 8220 0,'-18'0'16,"36"0"15,-1 0-15,1 0-16,35 17 16,-36-17-1,36 0-15,-17 0 16,-1 0-16,-18 0 15</inkml:trace>
  <inkml:trace contextRef="#ctx0" brushRef="#br2" timeOffset="157487.6766">23178 8378 0,'35'0'0,"0"18"16,18-18 0,-18 18-16,18-18 15,-35 0-15,-1 0 16,-17 17-16</inkml:trace>
  <inkml:trace contextRef="#ctx0" brushRef="#br2" timeOffset="157849.2669">22878 8096 0,'17'0'32,"-17"18"-17,0 0 1</inkml:trace>
  <inkml:trace contextRef="#ctx0" brushRef="#br2" timeOffset="157987.7061">22878 8484 0</inkml:trace>
  <inkml:trace contextRef="#ctx0" brushRef="#br2" timeOffset="158877.9123">24042 8273 0,'0'17'47,"0"36"-31,0 18 0,0-36-16,0 0 0,0 18 15,17-35-15,1 17 16,0-17-16,-1-18 15,1 0-15,0-18 16,-18-17 0,0 17-1,17 18 1,1 18-16,17 0 16,-17-1-16,52 18 15,-34-35 1,-1 18-16,36-18 15,-54 0-15,36-35 16,-35 0-16,-18-18 16,-18 17-16,0 19 0,-17-19 15,0 1 1,0 17-16,17 1 0,0 17 16,1-18-16</inkml:trace>
  <inkml:trace contextRef="#ctx0" brushRef="#br2" timeOffset="159222.0389">24888 8467 0,'18'0'0,"-18"17"15,18-17-15,-1 0 16,19 0-16,-1 0 0,-17 0 16,-1 0-16,19 0 15</inkml:trace>
  <inkml:trace contextRef="#ctx0" brushRef="#br2" timeOffset="159973.1276">25718 8326 0,'0'17'0,"-18"36"16,0-18-16,1 18 15,-19 18 1,1-18-16,17-18 0,-17 0 15,-35 18-15,34-35 16,19 0-16,-36-18 16,35-18-16,0-17 15,36-18 1,0 17-16,-18 19 0,35-18 16,-17 17-16,52 0 15,-52 1-15,35 34 16,-18-17-16,-17 18 0,17 35 15,-17-18-15,-1 18 16,-17-35-16,36 35 16,-36-36-1,35 1-15</inkml:trace>
  <inkml:trace contextRef="#ctx0" brushRef="#br2" timeOffset="160539.8199">26088 8590 0,'-18'-35'16,"1"17"0,-19 1-16,19 17 15,-19 0-15,1 17 16,18 1-16,-1 35 16,0-18-16,36 18 15,-18-18 1,18-17-16,34 17 15,-16-17-15,-19-18 16,19 0-16,-19 0 0,36-35 16,-18-1-16,-17-17 15,-18 18-15,0-35 16,0 17-16,-35-36 16,17 36-16,-35-70 15,18 70-15,0-35 16,-1 70-16,1-17 15,35 53 1,-17 35 0,34-18-16,-17 18 0,53 70 15,-35-70-15,-1 0 16,54 71-16,-36-72 16,18 37-16,-18-54 15,1 18 1,-19-53-16,19 17 15</inkml:trace>
  <inkml:trace contextRef="#ctx0" brushRef="#br2" timeOffset="161001.3497">26441 8590 0,'-18'18'15,"18"17"-15,0-17 16,0 35-16,18-36 16,-18 19-16,17-19 15,1 18-15,0-35 16,-1 0-1,1-17-15,0-18 16,-18 17-16,17-17 16,-17 17-16,18 18 31,-1 35-15,1-17-16,0 17 0,35 0 15,-36-17-15,36 0 16,-18-18-16,1-18 15,-1 0-15,-17-34 16,-18 34 0,0-70-16,0 52 15,-18-34-15,0 35 16,1-1-16,-1 19 16,0 17-16</inkml:trace>
  <inkml:trace contextRef="#ctx0" brushRef="#br2" timeOffset="162226.3978">25859 8978 0,'0'18'16,"0"-1"46,17-17-15,1-17 62,-18 34-62,0 1-31,0 0-16,0-1 15,0 1-15,18-18 47,-1 0-47,1 0 16,35 0 0,-18 18-16,53-18 15,-35 0-15,71 17 16,17-17-1,-71 0-15,36-17 16,-53 17-16,18 0 16,-36 0-16,18 0 15,-36 0-15,36 0 16,-35 0-16,17 0 16,-17 0-1,0-18-15,-1 18 16,-17-18-1,0 1 1,0-1 0,-35 0-16,17 1 15,-17-1-15</inkml:trace>
  <inkml:trace contextRef="#ctx0" brushRef="#br3" timeOffset="192667.2928">13370 9895 0,'0'-17'31,"0"-1"47,-17 18-62,17 18 15,0-1 16,17-17-32,-17 18 1,-17-36 62,17 1-47,-18 17 16,18 17-31,-18 1-16,18 35 16,0-35-16,0-1 15,0 19-15,18-19 16,0 1-16,-1-1 15,1-17 1,0 0-16,-1-17 16,1-1-16,-1-17 15,-17 0-15,0-1 16,-17 19-16,-1-19 16,1 19-16,-1 17 15,-17 17 1,35 1-16,-18 35 15,0-35-15,18 35 16,0-36-16,18 18 16,0-35-16,-1 18 15,1-18-15,17-18 16,-17 1 0,-1-1-16,-17 1 15,0-19 1,0 19-16,-35-19 15,18 19-15,-19 17 16,19 0-16,-1 35 16,0-17-1,18-1-15,0 19 0,0-1 16,0-18-16,36 19 16,-19-36-16,19 0 15,-19 0-15,18-36 16,-35 19-16,18-18 15,-18 17-15,-18-17 16,1 17-16,-18 18 16,17 0-16,0 0 15,1 18 1,-1 35-16,18-36 16,0 18-16,18-17 15,-1 0-15,19-36 16,-1 18-16,-18-35 15,1 17 1,-18-17-16,0 17 16,0 1-16,-35-19 15,17 36-15,-17 0 16,17 0-16,1 18 0,-1 17 16,18 1-1,0-1-15,0 0 16,18-17-16,-1-18 15,1 0-15,0 0 16,17-36-16,-18 19 16,-17-1-1,-17 1-15,-1-1 16,1 18-16,-19 0 16,19 18-1,-1-1-15,0 18 16,18-17-16,18 17 15,0-35-15,17 0 16,-17-17-16,-1-1 16,1 0-16,-18 1 15,0-1-15,0 1 16,0-1-16,-18 18 16,1 0-16,17 18 15,0-1 1,17 1-16</inkml:trace>
  <inkml:trace contextRef="#ctx0" brushRef="#br3" timeOffset="194252.2699">13441 5944 0,'0'-17'15,"-18"17"1,1 0 0,-1 17-1,18 1-15,-18 35 16,18-35-16,0 17 0,36 0 16,-19-17-1,1-18-15,35 0 16,-18 0-16,18-18 15,-18-17-15,1 0 16,-36 17-16,17-17 16,-34 17-16,-19 0 15,19 18-15,-36 0 16,17 18-16,19 0 16,-19-1-16,19 19 0,-1 16 15,1-34-15,34 17 16,1-17-16,17 0 15,0-18-15,-17 0 16,17-18-16,-17 18 16,35-35-16,-35-1 15,-18 1-15,0 18 16,-18-19-16,0 19 16,-35-1-16,36 18 15,-36 18 1,35-1-16,-17 36 15,35-35-15,0 35 16,0-18-16,35 0 16,0-35-16,36 0 15,-36-17-15,18-1 16,-35 0-16,-1-35 16,-17 36-16,-17-18 15,-1 35-15,-35-36 16,18 36-16,-18 18 15,35 0-15,-17 17 16,17 0 0,18 36-16,0-54 15,18 19-15,0-36 16,35 0-16,-18-18 16,-17 0-16,17-17 15,-35 0-15,0 17 0,-18-35 16,1 36-1,-1-1-15,-17-17 16,17 17-16,-17 18 0,17 0 16,0 35-1,1-17-15,17 17 0,0-17 0,17 17 16,1-17 0,17-18-16,18 0 15,-35-18-15,0 18 0,17-35 16,-35 17-16,-18-17 15,1 17-15,-36-17 16,35 35-16,-35 0 16,35 18-1,18-1-15,0 1 16,36 17-16,-19-17 16,19-18-1</inkml:trace>
  <inkml:trace contextRef="#ctx0" brushRef="#br3" timeOffset="201304.9663">26353 3634 0,'-18'-53'16,"18"35"-16,0 0 16,0 36 15,0 35-15,0-18-16,0 18 0,0 35 15,0-17 1,18-1-16,-18 89 15,0-53-15,-18 141 16,18-106-16,-35 159 16,35-159-16,-36 124 15,19-142-15,17 71 16,-18-106-16,18-35 16,0 18-16,0-36 0,0 36 15,0-54-15,0 1 16,0-36-1</inkml:trace>
  <inkml:trace contextRef="#ctx0" brushRef="#br3" timeOffset="202339.3032">26476 3475 0,'18'0'32,"-1"-18"-32,1 18 15,52-17 1,-17 17-16,71-36 15,-54 36-15,89-17 16,-71-1-16,106 18 16,-88 18-16,124-1 15,-107 1-15,142 0 16,-142-18-16,142 17 16,-177-17-16,0 0 15,-17 18-15,-19-18 0,1 0 16,0 0-16,-17 0 0,17 0 15,-18-18 1,18 18-16,-36 0 0,19 0 16,-19 18-1,1-18 1,-18 18-16,18-18 0,-1 35 16,-17-18-16,35 19 15,-35-19 1,18 19-16,-18 17 15,0-18-15,0 35 16,0-34-16,0 34 16,0-35-16,0 36 15,-18-18-15,18 35 16,-17-53-16,-1 71 16,18-53-16,-17 53 15,-1 0 1,0 17-16,1-70 15,17 53 1,-18 0-16,18-71 16,0 0-16,0 18 0,-18 36 15,18-54-15,0 0 16,0 71-16,0-71 16,0 18-16,0 0 15,0 18-15,-17 17 16,17-35-16,-18 35 15,18-35-15,-18 17 16,1-52-16,-1 35 16,18-18-16,-17 1 15,17-19-15,0-34 47,0-1-31,0 0-16,-18 18 15,18-17 17,-18 17-17</inkml:trace>
  <inkml:trace contextRef="#ctx0" brushRef="#br3" timeOffset="203378.7517">26353 6227 0,'17'-18'15,"1"18"1,-1 0 0,1 0 31,-36 0 46,18-18-93,-17 18 16,17-17-16,-18-1 0,1 0 16,-1 1-1,18-1 1,0-17-16,0 17 0,0 1 15,0-19 1,-18 19 0,18-19-16,0 19 15,0 34 1,0 1 0,0 35-1,0-35-15,0 34 16,0-34-16,0 35 15,0-35-15,0 17 16,18-17-16,-18 17 16,18-35-16,17 17 15,-18 1-15,36 0 16,-17-18-16,69 0 16,-52 17-16,0-17 15,18 18-15,-1-18 0,1 18 16,105-1-1,18-17-15,-88 0 16,106 0-16,-124 0 16,-17 0-16,-1 0 0,71-17 15,-70 17-15,105 0 32,-123 0-32,18 0 15</inkml:trace>
  <inkml:trace contextRef="#ctx0" brushRef="#br3" timeOffset="203589.4638">28504 6368 0,'0'0'0,"53"0"16,53 17-16,-53-17 15,35-17-15,-52 17 16,17-18-16,-1 18 16,-16-18-16,-19 18 15,-17-17 1,-17 17 0,-1-18-16,18 0 15,0 1 1,0-1-16,0 1 15,0-19-15,-18-17 16,18-17-16,0 35 16,-17-54-16,-1 36 15</inkml:trace>
  <inkml:trace contextRef="#ctx0" brushRef="#br3" timeOffset="206826.8029">12876 7056 0,'0'-18'16,"0"0"-1,18 1 1,-18-1-16,18 18 16,-18-18-16,0 1 140,0-1-124,17 0 0,-17 1-16,18 17 0,0-35 15,-18 17-15,17 0 16,36-52-1,-18 34 1,-17-16 0,35-1-16,-18-18 15,-17 53-15,0 1 16,-1-1-16,-17 0 0,35-17 16,-17 18-1,17-19 1,-17 19-16,-18-1 0,35-17 15,-17 17 1,0 0-16,17 1 16,-18-1-16,19 1 0,-1-36 15,-17 35-15,17-17 16,-17 17 0,-1 0-16,1 1 15,0-1-15,-1 1 16,18-1-1,-17 0-15,0 1 16,-1-19-16,1 36 16,0-17-16,-1-1 15,1 0-15,-18 1 0,18-1 16,-1 0-16,1-17 16,-1 18-16,1-1 15,0-17-15,-1 17 16,1 0-16,0-17 15,-1 17-15,1 1 16,0-1 0,-1-17-1,1 17-15,-1 1 0,1-19 16,0 19-16,-1-19 16,1 19-16,0-18 15,-1 17 1,1 0-16,0 1 15,-1-1-15,1 0 0,-18 1 16,18-1-16,-18 0 0,17 1 16,1-1-16,-1-35 15,1 36-15,17-19 16,-17 19-16,0-19 16,-1 19-16,19-1 15,-36 0-15,17 18 16,-34 0-1</inkml:trace>
  <inkml:trace contextRef="#ctx0" brushRef="#br3" timeOffset="207993.9142">14340 5256 0,'18'0'15,"-36"0"64,18 18-79,0 0 15,0 17 1,0 18-1,0-35-15,0 34 16,0-34-16,0 17 16,0 1-16,0-1 15,0-17-15,18 34 16,-18-16-16,18-1 16,-18-17-16,0 35 15,0-36-15,0 36 16,0-35-16,0 17 15,0 0-15,0 1 16,0-1-16,-18 18 16,18-36-16,0 36 15,18-35 1,-18 0-16,0 35 16,0-36-16,0 18 0,0 1 15,17-19 1,-17 19-16,0 17 0,0-36 15,0 36 1,0-35-16,0 35 16,0-36-16,0 19 15,0-19-15,0 19 16,18-19-16,-18 18 16,0-17-16,0 17 15,0 1-15,0-19 16,0 1-1,18-18-15,-36 18 63</inkml:trace>
  <inkml:trace contextRef="#ctx0" brushRef="#br3" timeOffset="208979.0289">12947 7003 0,'-18'0'0,"36"0"31,0 0-15,-1 0-1,1 0-15,17 0 16,-17 0-16,35 0 16,-18 0-16,36-18 15,-19 18 1,37-18-16,-36 18 16,52 0-16,-69 18 15,70-18-15,-54 0 16,54 0-1,-53 0-15,71 0 16,-71 0-16,35-18 16,-35 18-16,0-17 15,-18 17-15,0 0 16,-17 0-16,-1-18 0,1 18 16,-18 18 15,18-18-16,-1 0 17,-17 17-32</inkml:trace>
  <inkml:trace contextRef="#ctx0" brushRef="#br3" timeOffset="212125.4113">13511 6015 0,'0'-18'31,"0"1"-15,0-1-1,0 0 1,-17 18-1,17 18 1,-18 0-16,0-1 16,18 19-16,0-1 15,0 0 1,18-17-16,0 17 0,-1-35 16,19 0-1,-19 0-15,19-18 16,-19 1-16,-17-36 15,0 18-15,-17-18 16,-1 35-16,-17-35 16,17 53-16,-35-18 15,35 36-15,-17 17 16,18 1-16,17 17 16,0-18-16,35 18 15,-35-18-15,53 0 16,-36-17-16,1 0 15,17-18-15,-17 0 16,17 0-16,-17-18 16,-18-17-16,0 17 15,-18-53-15,1 54 16,-19-54-16,1 54 16,-18-19-1,18 19-15,-18 17 16,35 17-16,1 19 15,17-1-15,0 35 16,17-34-16,19 17 16,-19-18-16,54 0 15,-54-35-15,36 18 16,-35-36-16,0 1 16,-18-1-16,0 0 15,-18-35 1,0 36-16,1-1 0,-19-17 15,1 0-15,0 35 16,17-18-16,1 18 0,-19 0 16,19 18-16,-1 17 15,18-18 1,18 1-16,17 17 16,-17-17-16,34 0 15,-16-1-15,-19-17 16,1 0-16,-18-17 15,0-1-15,0-17 16,-18-1-16,1 1 16,-1 18-16,0 17 15,1 0-15,17 17 16,17 1 0</inkml:trace>
  <inkml:trace contextRef="#ctx0" brushRef="#br3" timeOffset="231913.6356">13388 6085 0,'0'-17'16,"0"-1"15,18 18 47,-36 0 110,0 18-157,1-18-15,17 17-1,-18-17 1,18 18-16,-18-18 16,1 18-16,17-1 15,-18-17-15,0 18 16,1 0 0,-1-1-16,1 1 15,-19 17 1,19-17-1,-19-1-15,19 19 16,-1-19-16,0 1 16,1 0-16,-18 17 15,17 0-15,-17-17 16,35-1 0,-53 36-16,35-35 15,-17 17-15,17-17 16,-17 35-16,17-35 15,-17 17-15,35-18 16,-35 1 0,17 0-16,0 17 15,1-17-15,-1-1 16,0 1-16,18 0 16,-17-1-16,17 1 15,0-1 1</inkml:trace>
  <inkml:trace contextRef="#ctx0" brushRef="#br3" timeOffset="232410.3328">12594 6579 0,'0'18'47,"-17"17"-32,17-17-15,-36 52 16,36-34 0,-17 17-16,17-18 0,-18 53 15,18-53-15,0 1 0,0 17 16,0-36-1,18 1-15,17-1 16,0-17-16,0 0 0,54 0 16,-72-17-16,19-1 15,-1 18 1,-18 0-16,1 0 16,-18 18-16,-18-1 15,18 1 1,-17 0-16</inkml:trace>
  <inkml:trace contextRef="#ctx0" brushRef="#br3" timeOffset="233554.1725">12471 7108 0,'-18'-17'16,"0"-18"-1,1 17 1,-1 18-16,-17 0 16,17 0-16,-17 18 15,0-1-15,17 54 16,18-36 0,0 36-16,0-54 15,18 54 1,17-54-16,18 19 0,-35-36 15,34 0 1,-16-18-16,-1-17 16,-17 0-16,-1-18 15,-17 35-15,-17-17 0,17-1 16,-36-17 0,19 36-16,-19-1 0,19 1 15,-1-1-15,-17 18 16,17 18-16,1-18 0,-1 35 15,18-18-15,0 54 16,18-36-16,-1 1 0,19-1 16,16 0-1,-16-17-15,17-18 0,0 0 16,-18 0-16,-18-18 16,19-17-16,-36 0 15,0-18-15,0 17 16,-36-17-1,1 18-15,-18 0 16,36 17-16,-36 18 16,35 0-16,-17 18 15,35 0-15,-18 52 16,18-35-16,35 18 16,-17-17-16,17-1 15,1-35-15,-1 0 16,-17 0-16,-1 0 15,-17-18-15,0 1 0,0-36 16,-17 35-16,-19-53 16,19 54-1,-1-1-15,-35-17 16,18 17-16,17 18 16,1 36-1,-1-1-15,18 0 0,0 0 0,18 18 16,-1-35-16,1 0 15,17-18-15,-17 0 16,17 0-16,0 0 16,-35-18-16,0 0 15,0-35-15,-17 36 16,-19-19-16,19 19 16,-1-1-16,0 18 15,1-17-15,-1 17 16,18 17-16,0 1 15,18 35-15</inkml:trace>
  <inkml:trace contextRef="#ctx0" brushRef="#br3" timeOffset="237108.2519">12347 7303 0,'0'-18'47,"18"18"-47,-18 18 157,-18-1-142,1-17-15,-1 18 16,-35 35-16,18-36 15,-18 54-15,18-36 16,-18 0-16,-18 54 16,36-54-16,-18 0 15,-35 53-15,52-70 16,1 17-16,-35 36 16,52-36-16,-17-17 0,17 17 15,18-17-15,-18-1 16,1-17-16,17 18 15,0-36 1,17 1 0,-17-1-1</inkml:trace>
  <inkml:trace contextRef="#ctx0" brushRef="#br3" timeOffset="237469.0843">11642 7779 0,'-18'0'15,"0"0"1,1 35-16,-1-17 16,0-1-16,-17 36 15,0-17 1,17-1-16,18-18 0,-17 19 16,17-19-16,17 1 15,19 0-15,-1-18 16,0 0-16,53 0 15,-52 0-15,34 0 16,-52-18-16,-1 18 16,19 0-16,-54 0 15</inkml:trace>
  <inkml:trace contextRef="#ctx0" brushRef="#br3" timeOffset="238032.3398">11448 8061 0,'-53'18'16,"35"-1"-16,0 1 0,18 0 15,-17-1-15,17 36 16,17-35-16,-17-1 16,36 1-16,-19 0 15,1-18-15,17-18 16,-17 18-16,0-18 0,-18 1 16,0-1-16,0 0 0,0-17 15,-18 0 1,0 17-16,-17 1 15,0 17 1,17 0-16,0 17 16,1-17-16,17 18 0,0 17 0,0 0 15,17-17 1,1-18-16,0 18 0,35-1 16,-36-17-16,1 0 15,0 0 1,-18-17-16,0-1 15,-18 0-15,18 1 0,-35-18 16,17 35 0,-17-18-16,17 18 0,0-18 15,1 36-15,17 0 16,0-1 0,17 1-16,1-1 15,0-17-15,-1 36 16,1-36-16</inkml:trace>
  <inkml:trace contextRef="#ctx0" brushRef="#br3" timeOffset="238475.5646">11395 8273 0,'-18'0'31,"0"0"-15,1 0 0,17 17-16,-35-17 15,-1 36 1,1-19-16,17 1 0,-17-1 16,0 1-16,-36 35 15,18-35-15,18 17 16,-18-17-16,0-1 0,-17 36 15,17-53-15,17 35 16,54-35 0,17-35-1,1 18-15</inkml:trace>
  <inkml:trace contextRef="#ctx0" brushRef="#br3" timeOffset="238831.2058">10971 8361 0,'0'-18'16,"-17"18"-16,-1 0 31,0 0-31,1 18 15,-1-1-15,-17 36 16,0-35-16,-1 17 16,36-17-16,-17 0 15,17-1-15,0 19 16,17-19-16,36 18 16,-17-17-1,34 0-15,-35-18 16,18 17-16,-17-17 15,-19 0-15,-17 18 16,-17 0 0,-1-1-16</inkml:trace>
  <inkml:trace contextRef="#ctx0" brushRef="#br3" timeOffset="239335.7595">10672 8590 0,'-18'18'15,"0"-1"1,18 19 0,0-1-16,18 0 15,0-35-15,-1 18 16,1-18-16,-1 0 15,1 0-15,0-18 16,-18-17-16,0 17 16,-18 1-1,-17-36 1,17 53-16,-17-18 16,17 18-16,18 35 15,0-17-15,0 17 16,0 1-16,18-19 15,0 1-15,17 17 16,0-35-16,0 0 16,-17 0-16,-18-17 0,0-1 15,0 0-15,-35-17 16,17 17-16,-35-17 16,36 17-1,-19 18-15,19 0 16,34 18-1,19 17 1,-19-17-16,18 0 0,-17 17 16,0-35-1</inkml:trace>
  <inkml:trace contextRef="#ctx0" brushRef="#br3" timeOffset="239753.9503">10636 8714 0,'0'0'0,"-17"0"31,-1 0-15,0 17-16,-17 1 16,0 0-16,-36 34 15,36-34-15,-53 35 16,35-35-16,-106 52 15,124-52 1,-36 17-16,36-17 16,17-18-16,36 0 15,0 0 1,17 0 0,-17 0-16,-18-18 15</inkml:trace>
  <inkml:trace contextRef="#ctx0" brushRef="#br3" timeOffset="240054.7212">10178 8731 0,'0'-17'15,"-18"17"1,0 0-1,1 17-15,-1 1 0,-17 17 16,17 0-16,1-17 16,-1 0-16,0 35 15,18-36-15,0 1 16,18 0-16,-18-1 0,53 18 16,-36-17-16,19-18 15,-1 18-15,18-18 16,-18 17-1,-17-17 1</inkml:trace>
  <inkml:trace contextRef="#ctx0" brushRef="#br3" timeOffset="240879.3748">9843 8996 0,'0'-18'15,"0"36"17,0 17-32,0-17 15,0 35-15,17-36 16,1 1-16,-1-18 15,1 0-15,0-18 0,-1 1 16,1-19 0,0 19-16,-18-54 15,-18 54-15,0-36 16,1 17-16,-19 1 16,19 35-16,-18-18 15,17 36-15,0 17 16,18 1-16,0-1 15,36 35 1,16 1-16,-16-53 0,17-1 16,-36-17-16,19 0 15,-19-17 1,1-1-16,-18-35 16,-18 18-16,1 0 15,-1 17-15,-35-35 0,35 35 16,1 1-16,-19 17 15,19 0 1,17 17-16,0 19 0,17-1 16,19 18-1,-19-53-15,1 17 0,17 1 16,-17-18 0,0 0-16,-36 0 15,0-18 1,18 1-16,-35-18 15,17 17-15,1 0 16,-1 18-16,0 18 31,18 35-15,18 17-16,-18-52 16,35 17-16,-17-35 15,0 0 1,-18-17-1,-18-1 1,0-17 0,1 17-1,-1 0-15,18 36 16,35 0 0</inkml:trace>
  <inkml:trace contextRef="#ctx0" brushRef="#br3" timeOffset="243251.7063">13547 9490 0,'-18'0'0,"36"0"47,-1-53-32,19 18-15,-1-54 16,0 54-16,-17 0 0,-1-18 15,-17 18-15,18-54 16,-18 54-16,18-35 16,-18 52-16,-18 18 15,18-18-15,-18 18 16,18 18 0,-17 0-16</inkml:trace>
  <inkml:trace contextRef="#ctx0" brushRef="#br3" timeOffset="243547.2943">13476 9137 0,'0'18'16,"0"35"-1,-18-36 1,18 71-16,-17-35 0,-1 35 16,18-52-1,18-1-15,-18 0 16,17-17-16,36 17 16,-17-17-16,-1-18 0,36-18 15,17-17 1,-71 17-16,19 18 0,-19-17 15</inkml:trace>
  <inkml:trace contextRef="#ctx0" brushRef="#br3" timeOffset="249175.503">3775 5803 0,'0'-17'47,"0"-1"-31,0 0 15,-18 18-16,18-17 1,-18 17-16,1 0 16,-1 0-1,1 0-15,-1 35 16,0-17 0,18-1-16,0 36 15,0-35-15,18-1 0,0 19 16,17-36-1,-18 17-15,1-17 0,17 0 0,-17 0 16,35-35 0,-35 17-16,-1-17 15,1 17-15,-18 1 16,-18-1-16,18 1 0,-53-19 16,18 36-16,-36-17 15,36 17-15,-18 17 16,18-17-16,0 36 15,35-19-15,0 18 16,17 1-16,36-19 16,-17 1-16,16-18 15,-16 0-15,17 0 0,-18 0 16,35-18 0,-52 1-16,17-19 15,-17 1 1,-36 18-16,-17-19 15,17 19-15,-17-1 0,0 18 16,0 0-16,-36 18 16,36-18-16,17 35 15,1-17-15,34 34 16,1-34-16,17 0 0,-17-18 16,70 17-1,-53-17-15,-17 0 0,17 0 16,0-17-16,-17-19 15,-18 19 1,-18-1-16,-17-17 16,0 17-16,17 18 0,-17-17 15,17 17-15,-17 0 16,17 17-16,1 1 16,17 0-16,-18-1 0,36 18 15,-18-17-15,35 0 16,-17-18-1,17 0-15,0 0 16,-17 0-16,-1-18 16,-17 0-16,0-17 15,0 18-15,-35-1 16,18 18-16,-72-18 16,72 36-16,-19 17 15,36-17 1,-17-1-16,17 1 0,17 0 15,1-18-15,17 0 16,-17 0-16,-18-18 16,0-17-1,-18 17 1,1 1 0,-1 17-16,0 0 15,18 17 1,18 18-1,0-17-15,-1-18 0</inkml:trace>
  <inkml:trace contextRef="#ctx0" brushRef="#br3" timeOffset="258684.5925">3457 5274 0,'0'-18'0,"-17"-17"16,17 17-16,-18-17 15,18 0 1,0 17-16,-18 1 16,18-1-16,-17 0 31,17 1-16,0-1 1,-18 0 0,18 1-1,0-1 1,-18 18 0,18-17-1,-17 17 32,-1-18-16,18 0-15,-18 18 0,18-17-16,-17 17 15,17-18 1,0 0-16,0 1 15,0-1 1,-18 18 0,18 18 31,0-1-32,18 1 1,-18 17-16,17-17 15,-17 0-15,18 34 16,0-34-16,-18 17 0,35 18 16,-17 0-1,-1-18-15,1 1 0,17 52 16,-17-53 0,0 1-16,17 34 15,-18-17-15,1-18 0,0 36 16,-1-18-16,-17-18 15,18 0-15,17 36 16,-17-36-16,0 18 16,-1-18-16,1-17 15,17 35-15,-35-18 16,18 0-16,-1 18 16,1-17-16,-18-19 0,18 36 15,-1-18 1,1-17-16,0 35 15,-18-35-15,17 35 16,1-36-16,-1 36 16,-17-35-16,36 35 15,-36-36-15,17 36 16,1-35-16,0 17 16,-1-17-16,1 35 15,0-36-15,-1 19 16,-17-19-16,36 19 15,-36-19-15,17 1 16,1-1-16,-1 1 16,-17 0-1,18-1-15,0 1 16,-1 0-16,-17-1 16,0 1-1,18 0 1,-18-1-16,18-17 15,-18 18-15,17-18 16,-17 17 15,18-17-15,-18 18 0,0-36 15,-18 1-16,1-1 1</inkml:trace>
  <inkml:trace contextRef="#ctx0" brushRef="#br3" timeOffset="259789.7803">4763 4322 0,'17'-18'15,"-17"0"-15,0 1 16,18-1-16,-18 0 15,0 1-15,-18-1 16,18 0 0,-35 1-16,17 17 15,-52 17 1,52-17-16,-53 53 16,54-17-16,-18-1 0,17 53 15,0-17 1,18-36-16,18-17 0,0-1 15,34 1-15,-16-18 16,-19 0-16,19-18 0,-1 1 16,18-54-16,-35 36 15,-18-1-15,17 1 16,-17-18-16,-17-35 16,17 35-16,-36-53 15,1 53-15,17-17 0,-35-54 16,36 54-16,-19 35 15,19-1-15,-1 19 16,1 17 0,17 70-16,0-17 15,17 88-15,1-70 16,35 70-16,-18-71 16,36 19-1,-36-54-15,0 0 16,0-17-16,1-1 0,17-17 15</inkml:trace>
  <inkml:trace contextRef="#ctx0" brushRef="#br3" timeOffset="260220.601">5009 3881 0,'36'0'16,"-1"-18"-1,-17 18-15,35 0 0,-18-18 16,0 1 0,-17 17-16,-18-18 0,-18 18 31,-17 0-31,17 18 15,1 17 1,-1 0-16,18 0 0,0 1 16,18 17-16,-18-18 0,52 53 15,-34-53-15,35 36 16,-35-36-16,17 1 16,-17-19-16,-18 18 15,-18-17-15,-17 0 16,-1-1-16,-52-17 15,53 0-15,-18 18 16,35-18 0,1 0-16,-1 0 15,18-18-15</inkml:trace>
  <inkml:trace contextRef="#ctx0" brushRef="#br3" timeOffset="260474.6548">5486 3775 0,'-53'0'16,"0"53"-1,18 17-15,35 36 16,0-71-1,0 18-15,17 0 0,19 18 16,-19-36-16,18 0 16,36 1-16,-53-36 15,17 0-15,-17 0 16</inkml:trace>
  <inkml:trace contextRef="#ctx0" brushRef="#br3" timeOffset="260814.8162">5627 4075 0,'-18'17'16,"18"1"-16,-17 35 0,17-36 15,17 1-15,-17 0 16,35-1-16,1-17 16,-1 0-16,-17 0 15,-1 0-15,-17-17 16,18-1-16,-18 36 47,18-1-32,-1-17-15,18 0 16,-17-17 0,0-1-1,-18 0-15,0-17 16,-18 18-16,-17-19 15,17 19 1</inkml:trace>
  <inkml:trace contextRef="#ctx0" brushRef="#br3" timeOffset="261037.4563">5909 3598 0,'35'18'16,"-17"0"-16,17 52 16,1-35-16,-1 36 15,0-18-15,-35-18 16,18 53 0,-18-35-16,0 18 15,-18-36-15,-17 36 16,0-54-16,-1 19 15</inkml:trace>
  <inkml:trace contextRef="#ctx0" brushRef="#br3" timeOffset="261355.5385">4304 4957 0,'53'0'16,"0"-18"0,88 18-16,-53-18 15,106 1-15,-88-1 16,17 0-16,107-17 15,-107 0-15,89 0 16,-124 17-16,35-17 16,-87 17-16,17 0 15,-71 18 1</inkml:trace>
  <inkml:trace contextRef="#ctx0" brushRef="#br3" timeOffset="261775.8735">5027 5133 0,'0'0'0,"-18"35"0,1-17 16,-1 17-16,1 0 0,17 36 15,0-36-15,17 1 16,1-19 0,-1-17-16,1 0 0,35-17 15,-35-1-15,-1 0 16,1-52-16,0-1 16,-18 36-16,0 0 15,-18-18-15,-17-18 16,17 36-16,-17 17 15,17-17-15,0 17 0,1 18 16,17 18-16,-18 35 16,53 0-1,-17-18-15,17 53 16,-17-53-16,17 18 16,53 53-1,-52-70-15,17-1 16</inkml:trace>
  <inkml:trace contextRef="#ctx0" brushRef="#br3" timeOffset="262154.5616">5380 5186 0,'18'0'15,"-18"35"1,0-17-16,0-1 0,17 19 15,1-19-15,-1-17 16,19 18-16,-19-18 16,1 0-16,0-35 15,-1 17 1,-17 0-16,0 1 16,0-1-16,0 36 15,18 17 1,0-17-16,-1-1 15,18 1-15,-17-18 16,17 18-16,1-18 0,-1-18 16,0 18-16,0-35 15,-17 17-15,-18-17 0,18 17 16,-36-17-16,-35 0 16,36 17-16,-19 0 15,-17 1 1,36-1-16</inkml:trace>
  <inkml:trace contextRef="#ctx0" brushRef="#br3" timeOffset="263679.3471">6932 4128 0,'-18'0'16,"18"-18"-1,-17 36 79,-1-1-94,1 1 16,-1-1-16,-17 19 0,17-19 15,-53 36 1,19-17-16,-19 16 15,36-34-15,17 17 0,-17-17 16,35 0-16,17-1 16,54 1-1,-18-18-15,53 18 16,-53-1-16,35 18 16,-53-17-1,36 17-15,-54-17 16,19 17-16,-36-17 15,-18 0 1</inkml:trace>
  <inkml:trace contextRef="#ctx0" brushRef="#br3" timeOffset="264118.24">7355 4251 0,'-17'0'15,"-1"0"-15,1 0 16,-19 18-16,19-1 15,-1 1-15,18 0 16,0 17-16,0 35 16,0-34-16,18 17 0,35-1 15,-18-16-15,53-1 16,-53-35-16,1 18 16,16-18-16,37-18 15,-54 0-15,0-17 0,0 0 16,-17 0-16,0-54 15,-18 54-15,-53-35 16,0 34-16,-53-17 16,36 36-16,-36 17 15,53 0-15,-53 53 16,71-36-16</inkml:trace>
  <inkml:trace contextRef="#ctx0" brushRef="#br3" timeOffset="274101.1018">24359 6315 0,'0'-18'16,"0"36"15,0-1-15,-17 1 0,17 35-16,0-18 15,-18 36 1,18-36-16,0 36 15,0-36-15,0 18 16,0-18-16,0-17 0,0-1 16,0 1-16</inkml:trace>
  <inkml:trace contextRef="#ctx0" brushRef="#br3" timeOffset="274467.1806">24112 6473 0,'0'-17'16,"0"-1"-1,0 1-15,18-1 16,0-17-16,-1 17 16,1-17-16,0 17 0,34-17 15,-34 17-15,0 1 16,-18-1-16,17 18 16,1-18-1,-18 36 1,35-18-16,-35 18 15,18-18-15,0 17 16,-1 1-16,1-1 0,0-17 0,34 36 16,-16-36-16,-19 17 15</inkml:trace>
  <inkml:trace contextRef="#ctx0" brushRef="#br3" timeOffset="274885.1797">25471 6332 0,'0'18'31,"-18"35"-31,18-18 16,0 0-16,-18 54 16,18-54-16,0 0 0,0 36 15,18-18 1,0-36-16,-18 1 16,0 0-16</inkml:trace>
  <inkml:trace contextRef="#ctx0" brushRef="#br3" timeOffset="275196.6016">25224 6473 0,'0'-17'0,"17"17"16,-17-18-16,36-17 15,-1 17 1,-18-17-16,1 17 0,35-17 16,-35 17-16,-1 1 15,-17-1-15,18 1 16,0 17-16,-18 17 16,17 1-1,1 17-15,-1-17 16,1 17-16,17 0 15,-17 1-15,0-19 0,17 18 16,-35-17-16</inkml:trace>
  <inkml:trace contextRef="#ctx0" brushRef="#br3" timeOffset="278554.4633">3933 5856 0,'0'18'15,"18"-18"32,-18-18-15,0 0-17,0 1 1,-18 17-1,1 0 1,-1 0 15,1 17-31,17 19 16,0-19-16,0 1 16,17-18-16,1 18 15,-1-1-15,1-17 16,0-17-16,-18-1 15,17 0-15,-17-17 16,-17 0-16,-1 17 16,-17 1-1,17-1-15,1 18 16,-1 0-16,0 35 16,18-17-16,18 35 15,0-53-15,52 35 16,-35-35-16,18 0 15,-35 18-15,0-18 16</inkml:trace>
  <inkml:trace contextRef="#ctx0" brushRef="#br3" timeOffset="279143.2511">3916 5838 0,'0'0'0,"0"18"78,0 0-62,17-1-16,1 36 15,-18-17-15,18-19 16,17 54 0,-17-36-16,-18 0 0,35 54 15,-17-37-15,-1-16 16,1 17-16,35 35 15,-36-53-15,19 18 16,-19-35-16,1 35 16,-18-36-16,18-17 15,-18 18-15,0-36 32,-18 1-17,18-1-15</inkml:trace>
  <inkml:trace contextRef="#ctx0" brushRef="#br3" timeOffset="279627.684">4180 6597 0,'-17'0'47,"17"18"-16,17 17-31,1 0 15,17-17-15,1-1 16,-1 1-16,0-18 16,-17-18-16,-1 18 15,-17-35 1,-17 18-16,-18-19 16,17 19-16,-53-19 15,36 19-15,-35-1 16,52 18-16,0 0 15,36 0 17,17 0-32,0 18 15,-17-18-15,0 17 16,-18 1 0,-18 0-16</inkml:trace>
  <inkml:trace contextRef="#ctx0" brushRef="#br3" timeOffset="279968.3157">4057 6509 0,'-18'-18'15,"1"18"-15,34 0 32,1 35-17,17-17 1,-17 0-16,35 17 15,-18-17-15,0-1 0,-17 1 16,17 17-16,1 0 16,-19-17-16,1 0 0,-18-1 15,17-17-15,1-17 32,-18-36-17,0 18-15,18-1 0,-18-34 16,0 52-16,17-17 15,1-18-15,-18 35 16,0 1 0,0 34-1</inkml:trace>
  <inkml:trace contextRef="#ctx0" brushRef="#br3" timeOffset="280578.7036">4322 6738 0,'-36'0'15,"19"0"-15,-19 18 16,36-1-1,0 1-15,0 0 0,18-1 16,17 1-16,-17-18 16,0 0-1,-1 0-15,1-18 16,-1 1-16,-17-1 16,0 0-16,-17 1 15,-1 17-15,-35-18 16,36 18-16,-19 18 15,19-1-15,-1 19 16,18-19-16,18 19 16,-1-36-16,36 17 15,-35-17-15,35 0 16,-18-17-16,-17-1 16,-18 0-1,0 1-15,-18-1 16,-17 0-1,17 18-15,-35 0 0,36 18 16,-19 0 0,36-1-16,0 1 15,36 0 1,-19-18-16,19 0 0,-19 0 16,1 0-16,17-18 15,-17 18-15,-36-18 16,0 18-1,1 0 1</inkml:trace>
  <inkml:trace contextRef="#ctx0" brushRef="#br3" timeOffset="280935.5916">4357 6844 0,'-18'-18'0,"1"18"16,34 0 0,1 18-1,17 17 1,-17-17-16,17 17 0,-17 0 15,17 18-15,0-17 0,0 16 16,36 37-16,-36-36 16,36 52-16,-36-69 15,-17 17-15,35 0 16,-18-18-16,-35-18 16,18 19-16,-1-19 15,-17 1-15,-17-36 31,-1 1-15</inkml:trace>
  <inkml:trace contextRef="#ctx0" brushRef="#br3" timeOffset="281324.1741">4674 7602 0,'0'18'16,"36"0"0,-19-1-16,1 1 15,35 0-15,-18-18 16,18 17-16,-35-17 15,-1 0-15,-17-17 32,-17-1-17,17 0-15,0-17 16,0-18-16,0 18 16,0-18-1,0 35-15,0 1 0,0-1 16,0 0-16,0 1 15</inkml:trace>
  <inkml:trace contextRef="#ctx0" brushRef="#br3" timeOffset="282026.0286">4904 7691 0,'-18'0'16,"18"17"15,18 18-15,-18-17-16,0 17 15,0-17-15,0 0 16,17-18-16,1 0 16,0-53-1,-18 35-15,17-35 16,-34 36-16,-1-19 15,0 36-15,1 0 16,-1 18-16,0 17 16,1-17-16,34 35 15,-17-36-15,18 1 16,0 0-16,-1-18 16,36 0-16,-18 0 15,-17-36-15,0 19 16,-18-1-16,-18 0 15,0-17 1,1 35-16,-1-17 16,1 17-16,-1 17 15,18 1 1,18-1-16,-1 1 16,1-18-16,-1 18 0,19-18 15</inkml:trace>
  <inkml:trace contextRef="#ctx0" brushRef="#br3" timeOffset="282242.393">5062 7779 0,'-17'0'16,"-1"0"-16,0-18 15,1 18 1,34 18 0,36 17-1,-35 0-15,17 1 16,53 34-1,-52-35-15,17 1 0,35 34 16,-18-34 0,-34-19-16,-1 18 15,-17-35-15,-1 0 16</inkml:trace>
  <inkml:trace contextRef="#ctx0" brushRef="#br3" timeOffset="282536.507">5433 7955 0,'-18'0'16,"36"0"0,17 53-1,0-18 1,1 1-16,-1-1 0,0-17 15,-17 34 1,-18-34-16,0 17 16,-18-17-16,-17 17 15,0-17-15,-18 0 16,17-18-16,-16 0 16,34 0-1,36-18 1,-1 18-1</inkml:trace>
  <inkml:trace contextRef="#ctx0" brushRef="#br3" timeOffset="282853.8917">5680 8202 0,'-36'0'15,"19"0"-15,-1 0 16,1 18-1,-1-1-15,18 1 16,0 0-16,18-1 16,-1 1-16,18-18 15,-17 18 1,0-18 0,-18-18-16,-18 18 15,18-18-15,-53 18 16,36-17-16,-19 17 15,19 17-15,-1-17 16,18 18-16,18-18 16,-1 0-16,19 0 15,-19 0 1</inkml:trace>
  <inkml:trace contextRef="#ctx0" brushRef="#br3" timeOffset="283404.3543">5644 8273 0,'-17'17'15,"17"1"1,17 17-1,19 0-15,-1-17 0,36 35 16,-1 0 0,-35-35-16,36 35 15,-36-36-15,-17 1 16,17 17-16,-17-35 16,-1 18-1,-17-36-15,-17 18 16</inkml:trace>
  <inkml:trace contextRef="#ctx0" brushRef="#br3" timeOffset="283698.6204">5927 8414 0,'0'17'16,"0"1"-16,53 53 15,-36-54-15,54 36 16,-36-18-16,36 1 16,-36-19-1,-17 1-15,-1 0 0,1-1 16,-18 19-16,-18-19 16,-35 1-16,36-1 15,-19-17-15,1 18 0,0 0 16,-18-18-1,35 0-15,36-18 16,0 18 0</inkml:trace>
  <inkml:trace contextRef="#ctx0" brushRef="#br3" timeOffset="284149.9699">6209 8731 0,'-53'0'16,"18"18"0,17-18-16,0 18 15,18-1 1,0 1-16,18 17 0,0-17 16,35-1-1,-36-17-15,36 0 16,-35 0-16,-1-17 15,1-1-15,-18 0 0,0 1 16,-18-1-16,1 18 16,-1-17-1,1 17-15,-1 0 0,0 0 16,18 17-16,-17-17 16,17 18-16,17-1 0,1-17 15,35 18 1,-36-18-16,1 0 0,0 0 15,-18-18 1,-18 1 0,-17 17-1,17 0 1,1-18-16,-1 18 0,0 0 16</inkml:trace>
  <inkml:trace contextRef="#ctx0" brushRef="#br3" timeOffset="287548.4005">3404 6615 0,'0'17'32,"-35"71"-17,0-35-15,-36 106 16,36-71-16,-18 0 16,18-17-16,17 0 0,-17-18 15,17-1 1,18-34-16,18-18 15,-1-18-15</inkml:trace>
  <inkml:trace contextRef="#ctx0" brushRef="#br3" timeOffset="287815.9996">3052 6738 0,'0'-18'15,"0"1"-15,0-1 16,35-17-16,35 0 16,-17 17-16,0 0 15,-18 1-15,1-1 0,34 0 16,-52 18-16,17-17 16,-35 34-1,0 19 1,0-1-16,18 53 15,0-53-15,-1 18 16,18-17-16,1-1 0</inkml:trace>
  <inkml:trace contextRef="#ctx0" brushRef="#br3" timeOffset="288598.7225">13970 7373 0,'0'18'31,"18"17"-15,-1 36-16,19-19 15,-1 54 1,0-53-16,-17 0 0,17-18 0,18 54 15,-18-54 1,-17 0-16,17-17 0,-17-1 0,17-17 16,-17 0-1,-18-17-15,0-1 0</inkml:trace>
  <inkml:trace contextRef="#ctx0" brushRef="#br3" timeOffset="288898.1746">13847 7691 0,'0'-18'16,"35"-17"-1,-18 17-15,54-35 16,-53 35-16,17-52 16,-17 52-1,-1-52-15,-17 52 16,0-35-16,0 36 15,-17-1 1,34 36 0,36 17-1,18 0 1,-18 0-16,-18-17 0,53 0 16,-17 17-1,-54-35-15,1 0 16</inkml:trace>
  <inkml:trace contextRef="#ctx0" brushRef="#br3" timeOffset="290852.7847">8008 9296 0,'-18'-18'15,"1"18"1,-1 0-16,1 0 16,-1 18-16,18 17 15,0 18-15,0-18 16,18 18-16,-1-35 15,36 17 1,-18-35-16,18 18 16,-35-36-16,35 0 15,-18 1-15,-17-36 16,-1 35-16,-17-17 16,-17 17-16,-1 1 0,0-19 0,-34 1 15,16 35 1,1-18-16,-18 18 15,18 0-15,17 0 0,-17 36 16,35-19-16,0 36 16,18-17-16,34 16 15,-34-34 1,53 0-16,-36-1 16,35-17-16,-52-17 15,17-1-15,-17 0 16,-18-34-16,0 34 15,-35-35 1,17 18-16,-35-1 16,18 19-16,-18-1 15,18 18-15,-18 35 16,35 1-16,18 34 16,0-34-16,18 34 15,17-35-15,36 1 16,-36-36-16,53 0 15,-53-18-15,18-17 16,-35 17-16,0-35 16,-36 18-16,-17-18 15,-1 35-15,-34-17 16,17 35 0,-18 0-16,36 18 15,-18 35 1,36-36-16,17 54 15,17-54-15,18 19 16,1-36-16,34 0 16,-34 0-16,34-18 15,-52 18-15,-1-35 16,-17 17-16,-17-17 16,-1 35-16,-17-18 15,0 1-15,-18 34 16,35-17-16,0 36 15,1-19-15,17 18 16,17-17-16,19 0 16,-1-18-1,18 0-15,-36-18 16,1 0-16,-18 1 16,0-18-16,-18 35 15,1-18-15,-1 0 16,-17 18-16,17 0 15,1 18 1,-1-18-16,18 18 0,18-18 16,-1 17-16,1-17 15,17 0-15</inkml:trace>
  <inkml:trace contextRef="#ctx0" brushRef="#br3" timeOffset="291249.2868">8184 8361 0,'0'-35'16,"0"17"0,0 53 15,-17 0-31,17 18 0,0 0 15,0 0-15,0 0 0,0 0 0,0 35 16,17-52-16,-17-1 16,18 0-1,-18-17-15,0-1 16,0-34 0</inkml:trace>
  <inkml:trace contextRef="#ctx0" brushRef="#br3" timeOffset="291467.4853">8026 8643 0,'0'35'15,"17"36"1,-17-36-16,18 0 0,0 36 16,-1-36-16,36 18 15,-35-53-15,35 0 16,-36 0-16,36-53 15,-17 18-15,-1-18 16,-18 35-16,19-34 16,-36 34-1,17 0-15</inkml:trace>
  <inkml:trace contextRef="#ctx0" brushRef="#br0" timeOffset="326252.1451">18486 9913 0,'0'0'0,"0"-18"16,-18 1-16,18-1 15,-18 1 1,-17 17-16,17 0 15,-35 0-15,36 17 16,-1 1-16,-17 52 16,35-17-16,0 18 15,0-36-15,18-17 16,-1 17-16,36 0 16,-35-35-16,17 0 0,18 0 15,-18-53 1,-17 0-16,-1 18 0,1-18 15,-18-35-15,0 35 16,0 0-16,-18-17 0,1 17 16,-18-88-1,17 70-15,-17-17 0,-1 17 16,19 18-16,-19 1 0,1-1 16,18 53-16,17 17 15,0 19-15,0 105 16,17-71-16,36 89 15,-18-89 1,54 54-16,-37-71 16,37 35-16,-36-70 15,17 17-15,-35-35 16,-17 0-16,0 0 16</inkml:trace>
  <inkml:trace contextRef="#ctx0" brushRef="#br0" timeOffset="326719.0973">18962 9402 0,'17'0'16,"19"0"-1,17 0-15,0 0 16,-18-18-16,18 18 15,53-18-15,-71 18 16,18-17-16,-36-1 16</inkml:trace>
  <inkml:trace contextRef="#ctx0" brushRef="#br0" timeOffset="326998.6366">19226 9454 0,'18'36'0,"0"17"15,-1-18-15,36 53 16,-35-53-16,17 54 16,0-54-16,1 18 15,-36-36-15,0 19 16,0-19-1,-36 1-15,1 0 16,-53-18-16,53 17 16,-54-17-16,54 0 15,-18-17 1,36 17-16,34-36 16</inkml:trace>
  <inkml:trace contextRef="#ctx0" brushRef="#br0" timeOffset="327266.6369">19579 9366 0,'-17'18'15,"17"17"-15,-18 53 16,18-52 0,0 17-16,0 52 0,0-52 15,0 36 1,18-54-16,17 35 16,-18-52-16,19 17 15,-1-35-15</inkml:trace>
  <inkml:trace contextRef="#ctx0" brushRef="#br0" timeOffset="327649.2693">19826 9684 0,'-18'17'15,"1"19"1,17-19-16,0 19 15,35-1-15,-17-17 16,-1-1-16,1-17 16,0 0-16,-1 0 15,1 18 17,0-18-17,17 0 1,-17 0-16,-1 0 15,1 0-15,-1-18 16,1 18 0,-18-17-1,-18-19 1,1 19 0,17-19-16,0 1 0,0 0 15,17 17 1</inkml:trace>
  <inkml:trace contextRef="#ctx0" brushRef="#br0" timeOffset="327893.9141">20144 9278 0,'53'88'16,"-18"0"-16,18 18 16,0 0-1,-36-71-15,1 18 0,0 36 16,-36-19 0,0 1-1,-17-36-15</inkml:trace>
  <inkml:trace contextRef="#ctx0" brushRef="#br0" timeOffset="328566.6876">19967 9754 0,'0'18'31,"18"17"-15,-18 1-16,18-36 16,-1 17-16,1 1 15,-1-1-15,1-17 16,0 0-16,-1 0 0,36-17 16,-53-1-16,18-17 15,0 0-15,-36-18 16,18 35-16,-35 0 15,35 1-15,-18 17 16,0 17-16</inkml:trace>
  <inkml:trace contextRef="#ctx0" brushRef="#br0" timeOffset="329156.7862">18115 10442 0,'18'0'0,"35"-17"16,70-1-1,-52 18-15,140 0 16,-69-18-16,-1 18 16,194-17-16,18-19 15,-177 36-15,-17-17 16,-18 17-16,70-18 16,-158 18-16,-17 0 15,-1 0-15,-70 18 16</inkml:trace>
  <inkml:trace contextRef="#ctx0" brushRef="#br0" timeOffset="329678.7648">18803 10918 0,'-53'36'0,"36"-19"15,-19 54-15,36-53 16,-17 52 0,34-52-16,19 35 15,-19-53-15,18 0 16,1 0-16,-1 0 0,18-53 16,-18 18-16,0-36 15,-17 18-15,-18-53 16,0 53-16,-35-53 15,17 54-15,-17-54 16,17 53-16,1 18 16,-1-1-16,0 54 15,1 17-15,17 18 16,0 0-16,35 88 16,-17-70-16,52 52 15,-35-70-15,1 0 16,52 18-16,-35-36 15,-18-18-15,0-17 0</inkml:trace>
  <inkml:trace contextRef="#ctx0" brushRef="#br0" timeOffset="330064.3549">19368 10813 0,'-18'70'16,"0"-52"0,18 35-16,18-36 0,0 1 15,52 17-15,-52-35 16,52 0 0,-34-17-16,-19-1 15,1 0-15,-1 1 0,1-1 16,-18 0-16,18 18 15,-18 36 1,17-19 0,1 1-16,17 17 15,1-35-15,-1 18 16,0-18-16,0 0 16,-17-18-16,0-17 15,-18 17-15,0-52 16,-18 35-16,0-54 15,1 54-15,-19-18 16</inkml:trace>
  <inkml:trace contextRef="#ctx0" brushRef="#br0" timeOffset="331119.5665">20973 10231 0,'17'0'15,"1"0"1,17 0-16,18-18 16,-18 18-16,18 0 15,-35 0-15,0 0 16,-1 0 0</inkml:trace>
  <inkml:trace contextRef="#ctx0" brushRef="#br0" timeOffset="331270.2344">21043 10425 0,'35'17'16,"1"-17"-16,-1 0 0,18-17 16,18 17-1,-54-18-15,1 18 0</inkml:trace>
  <inkml:trace contextRef="#ctx0" brushRef="#br0" timeOffset="331625.589">21713 9701 0,'89'0'16,"-1"-17"0,-35 17-16,-18 0 0,0 35 15,-17 18 1,0-35-16,-54 52 15,36-35-15,-35 1 16,17-19-16,18 36 16,0-35-16,0 17 15,0-17 1,36 17-16,-19-17 16,-17-1-16</inkml:trace>
  <inkml:trace contextRef="#ctx0" brushRef="#br0" timeOffset="331742.0794">22190 10583 0,'17'0'16,"-34"0"0</inkml:trace>
  <inkml:trace contextRef="#ctx0" brushRef="#br0" timeOffset="407069.2808">17815 11342 0,'0'-18'47,"18"18"-16,-18 18-16,0 17 1,0-17-16,18 35 16,-18-36-16,0 1 15,17 17-15,-17-17 16,18-1-16,-1 1 16,1 0-16,35-18 15,-18 0 1,1 17-16,69-17 15,-34 0-15,-18 0 0,106 0 16,-71 0-16,0 18 16,18-18-16,88 18 15,-106-18-15,124 0 16,-106 0-16,141-18 16,-142 0-16,125-17 15,-142 17-15,88-17 16,-88 35-16,36-17 15,-54 17-15,19 0 16,-36 0-16,17 17 16,-35-17-1,1 0-15,-19 0 16,1 0-16,17 0 0,-17-17 16,-18-19-1,0 1 1,-18 17-16,18-17 0,0 17 15,-17-52-15,-1 52 16,18-17-16,-18 17 0</inkml:trace>
  <inkml:trace contextRef="#ctx0" brushRef="#br0" timeOffset="466447.671">2469 13741 0,'0'17'16,"36"-17"-1,17 0-15,0 0 0,-1 0 16,19-17-16,0 17 0,-1 0 16,89 0-16,-89 0 15,1-18-15,0 18 0,52 0 16,-88 0-16,1-18 15,-19 18-15,-34 0 32</inkml:trace>
  <inkml:trace contextRef="#ctx0" brushRef="#br0" timeOffset="466730.775">3052 13829 0,'17'53'16,"18"-18"0,-17 0-16,17 36 15,36 70-15,-53-53 16,-1-35 0,-17-18-16,0 36 15,-35 0-15,0-54 16,-36 18-1,18-17-15,0-18 0,-53 18 16,54-18-16,-19 0 16,36 0-16,-1-18 15</inkml:trace>
  <inkml:trace contextRef="#ctx0" brushRef="#br0" timeOffset="467248.2524">3845 13688 0,'-17'0'16,"-1"0"-16,-17 35 15,17-17-15,0 88 16,1-54-16,-1 72 15,18-54-15,0 54 16,18-71-16,-1 35 16,19-53-16,-19 1 15,19-1-15,-1-17 0,18 17 16,-18-35-16,0 0 16</inkml:trace>
  <inkml:trace contextRef="#ctx0" brushRef="#br0" timeOffset="467676.0006">4145 14058 0,'0'0'0,"0"18"16,-17 52-16,17-34 15,0-1-15,17 36 16,1-36-16,-1 0 15,19-17-15,-19-1 0,19 1 16,34-18-16,-35 0 16,-17 0-16,17-18 15,-35 1-15,18-1 0,-18 0 16,0 1-16,18 17 31,-1 17-15,36 1-16,-35-18 15,35 0-15,-18 0 16,18-18-16,-35 1 16,17-18-1,-35 17-15,0-53 16,-18 54-16,-17-36 16,0 35-16,17 0 15,0 18-15,1 0 0,-1 0 16,18 18-1,35 0-15</inkml:trace>
  <inkml:trace contextRef="#ctx0" brushRef="#br0" timeOffset="467853.4666">4957 14376 0,'0'17'0,"0"19"15,0-1-15,-18-17 16,18 17-16,-18-18 16,18 1-16,-17-18 0,17 18 15,0-1 1</inkml:trace>
  <inkml:trace contextRef="#ctx0" brushRef="#br0" timeOffset="468315.328">5274 13653 0,'0'52'15,"18"37"1,-1-36-16,1 52 16,0-52-16,-1 0 0,1 0 15,-18 35 1,0-52-16,0-1 16,-18-17-1,1-18-15,17-36 16,17 19-16,19-19 15,16 19 1,1-1-16,0 36 16,-35-1-16,0 19 15,-36-1 1,18-17-16,-53 34 16,35-34-16,-52 0 15,52-1-15,1-17 16,-1 0-16,36 0 15,17-35 1</inkml:trace>
  <inkml:trace contextRef="#ctx0" brushRef="#br0" timeOffset="468597.9634">5627 13564 0,'17'-17'16,"36"17"-16,18 35 16,-18 0-16,53 53 15,-53-17-15,52 52 16,-69-70-16,-1 18 15,18 70-15,-35-70 16,-18-1-16,0 71 16,-53-35-1,35-53-15,-17-18 0</inkml:trace>
  <inkml:trace contextRef="#ctx0" brushRef="#br0" timeOffset="475455.0861">19614 4498 0,'18'-18'16,"0"18"0,-18-17-16,17 17 15,-17-18 1,0 0 0,0 1-1,0-1 1,0 0-16,-17 18 15,17-17-15,-18 17 16,-35 0-16,0 17 16,-35 19-16,35-19 15,-53 36 1,36-17-16,-18 34 16,35-35-16,-36 71 15,54-35-15,-18 70 16,18-71-16,17 89 15,1-88-15,34 88 16,-17-71-16,36-18 16,-19 1-16,19-1 0,-19 1 15,54 52 1,-18-70-16,-18-17 0,0 17 0,0-18 16,18 0-16,36 0 15,-54 1-15,0-36 16,0 17-16,36 1 15,-53 0-15,17-18 0,-17 35 16,-1-35 0,-17 17-16</inkml:trace>
  <inkml:trace contextRef="#ctx0" brushRef="#br0" timeOffset="479497.8724">10231 13564 0,'0'18'15,"0"0"1,17 17-1,-17 18-15,0-18 16,0 36 0,0-18-16,18 17 0,-18-52 15,17 35-15,1-36 16,0-17-16,-1 0 16,1 0-16,0-35 15,-1 17-15,-17 1 16,18-1-16,-18 0 0,18 18 15,-1 0 1,1 36 0,35-1-16,-36-17 15,1-1-15,35 1 16,-35-18-16,17 0 0,-17 0 16,34-18-1,-34 1-15,0-1 0,-1-35 16,-17 18-1,-17 0-15,17 17 0,-18-17 16,-17-1-16,35 19 16,-18-1-16,1 18 15,34 0 1,1 0-16,-1 0 16</inkml:trace>
  <inkml:trace contextRef="#ctx0" brushRef="#br0" timeOffset="479794.456">11060 13635 0,'0'0'0,"0"-18"16,17 18 15,1 0-15,0 36-16,-18-19 15</inkml:trace>
  <inkml:trace contextRef="#ctx0" brushRef="#br0" timeOffset="479914.8875">11095 13899 0,'18'0'31,"-1"0"-15,1-17-1</inkml:trace>
  <inkml:trace contextRef="#ctx0" brushRef="#br0" timeOffset="480137.6781">11395 13688 0,'35'0'16,"18"0"-1,-35 0-15,70 0 16,-53 17 0,0 1-16</inkml:trace>
  <inkml:trace contextRef="#ctx0" brushRef="#br0" timeOffset="480260.0164">11483 13899 0,'18'18'15,"17"-18"1,0 0-16,-17 0 0,70 0 16,-53 0-16,-17 0 15</inkml:trace>
  <inkml:trace contextRef="#ctx0" brushRef="#br0" timeOffset="481510.9179">12241 13617 0,'0'-17'16,"0"-1"0,0 36-1,0 17 1,0 0 0,0 0-16,0 18 15,0-17-15,0-1 0,18 18 16,0-18-16,-1 0 15,1-17-15,0-18 16,-1 0 0,1-18-16,-18 1 15,18-1-15,-1 18 16,1 0-16,-1 18 16,19 17-16,-1-17 15,18-1 1,-18 1-16,18-18 15,-35-18-15,17-17 16,-35 0-16,0-36 16,0 36-16,-18 0 0,-17-36 15,17 36 1,1 17-16,-1 1 16</inkml:trace>
  <inkml:trace contextRef="#ctx0" brushRef="#br0" timeOffset="481739.7235">13106 13794 0,'53'0'16,"17"0"-1,-17 0-15,-18 0 16</inkml:trace>
  <inkml:trace contextRef="#ctx0" brushRef="#br0" timeOffset="482578.647">14252 13547 0,'18'17'15,"-18"36"1,18-17-16,-18-1 16,0 0-16,-18 36 15,0-18-15,1-36 0,-36 54 16,-18-36-1,36-35-15,0 18 0,-1-18 16,-34-36 0,52 19-16,0-36 15,18 35-15,0-17 0,53 0 16,-17 17-16,52 18 16,-53 18-16,53 35 15,-52-36-15,17 71 16,-36-52-1,18 17-15,-35-18 16,0-18-16,0 1 16</inkml:trace>
  <inkml:trace contextRef="#ctx0" brushRef="#br0" timeOffset="483881.9986">15205 13370 0,'-18'0'16,"0"-17"-1,1 17-15,-1 0 0,1-18 16,-19 18 0,19 18-1,-1-1-15,0 19 16,1 16-16,17-34 15,0 0-15,17 35 16,19-36-16,-19-17 16,1 0-16,17 0 15,0-35 1,-35 17-16,18-35 16,-18-17-1,0 35-15,0-1 0,0 1 16,0-18-16,-18-53 15,18 53-15,-17-52 16,-1 69-16,-17-34 16,35 52-16,-18 18 15,18 18 1,0 35-16,0 35 16,18-35-1,0 35-15,17-35 16,-18-18-16,1 18 0,0-18 15,35 18-15,-36-35 16,36 17 0,-35-17-16,17-18 15,-17 0-15</inkml:trace>
  <inkml:trace contextRef="#ctx0" brushRef="#br0" timeOffset="484921.1859">15875 12912 0,'-18'-18'15,"18"0"-15,18 36 32,17 35-17,-17-18-15,17 18 16,-17-18-16,35 89 15,-18-18 1,-17-53-16,-18 17 16,0-35-16,-36 18 15,19-53-15,-36 18 16,35-18-16,-52-18 16,34 1-16,-34-1 15,52 0-15,1 1 16,17-1-16,0 1 15</inkml:trace>
  <inkml:trace contextRef="#ctx0" brushRef="#br0" timeOffset="485297.9504">16245 12947 0,'-17'0'16,"-1"18"0,18 35-16,-17-36 15,17 36-15,0 35 16,0-35-16,17 35 16,-17-52-16,35 34 15,-17-35-15,0-17 16,17 17-16,-17-35 15,-1 0-15</inkml:trace>
  <inkml:trace contextRef="#ctx0" brushRef="#br0" timeOffset="485705.3372">16457 13264 0,'0'36'16,"0"17"-16,0-18 16,0 18-1,35 0-15,-17-36 16,17-17-16,-17 0 16,17-17-1,-35-1-15,18 0 16,-1 1-16,-17-1 15,18 18-15,-18 18 16,18 17 0,-1-17-16,-17-1 15,18 1-15,17 0 16,-17-18-16,0 0 16,-1 0-16,-17-36 15,0 19-15,0-36 16,-17 35-16,-1-35 15,0 36-15,1-19 16,-1 19 0</inkml:trace>
  <inkml:trace contextRef="#ctx0" brushRef="#br0" timeOffset="485944.324">16986 13458 0,'0'18'16,"0"0"-1,-17 17 1,-1-17-16,0-18 0,-17 35 15,17-35-15,1 18 16,-1-1-16</inkml:trace>
  <inkml:trace contextRef="#ctx0" brushRef="#br0" timeOffset="486566.2889">17110 13000 0,'0'0'0,"0"35"0,0 36 16,17-36-16,-17 53 15,18 0 1,-18-52-16,0-1 16,0-17-16,0 17 0,0-53 31,0-35-16,18 18-15,17-18 16,-17 35-16,17 18 0,0 0 16,-17 0-16,-1 18 15,19 17 1,-36-17-16,0 17 0,0 1 16,-18-19-16,0 1 15,-35-1-15,36-17 16,-1 18-16,-17-36 15,17 1 1,18-1-16</inkml:trace>
  <inkml:trace contextRef="#ctx0" brushRef="#br0" timeOffset="486799.4789">17410 12947 0,'53'71'15,"-1"17"1,-16-35-16,-1 52 16,-17-69-16,-18 17 15,0-18-15,0 0 0,0 0 0,-36 18 16,19-35-1,-19 0-15,19-1 0</inkml:trace>
  <inkml:trace contextRef="#ctx0" brushRef="#br0" timeOffset="487439.3531">14923 13847 0,'-18'0'0,"36"17"31,34-17-16,1 18-15,18-1 16,105-17-16,-70 0 16,18 0-16,17 0 0,17 0 15,178 0-15,-160 0 16,0 0-16,1-17 0,158 17 16,-71-18-1,-158 18-15,-35 0 16,17 18-16,-70-18 15,-18 17-15,-71 19 16</inkml:trace>
  <inkml:trace contextRef="#ctx0" brushRef="#br0" timeOffset="488417.2474">15646 14288 0,'-18'0'16,"0"0"-16,1-18 0,-36 18 15,-18 18 1,54-1-16,-19 1 0,1 17 16,-18 18-16,36-18 15,-1 1-15,18-19 16,0 18-16,35 1 16,0-19-16,-17 1 0,17-18 15,54 0-15,-54 0 16,0-18-16,0-17 15,-17 17-15,0-17 0,-1 18 0,1-54 16,-18 36-16,-18-53 16,1 52-1,-19-52-15,19 53 16,-36-53-16,35 52 16,-17-17-1,17 18-15,1 17 0,17 36 16,0 35-1,0-18-15,17 1 16,1 16-16,35 37 16,-35-36-16,17 0 0,18 17 15,17 1 1,-52-54-16,17 19 16,-17-19-16,17 1 15,-17-1-15,-1-17 16,1-17-16</inkml:trace>
  <inkml:trace contextRef="#ctx0" brushRef="#br0" timeOffset="489113.948">16087 14235 0,'17'-18'15,"-17"0"-15,0 36 16,0 17 0,0 1-1,0-19-15,0 54 16,0-54-16,18 19 0,-18-19 16,18 1-16,-1 17 15,1-17-15,0-18 0,-1 0 16,1 0-16,-1-18 15,1 1-15,-18-1 16,0 0-16,18 18 16,-1 18 15,19 17-31,-19-17 16,19 17-16,-1-35 15,18 0 1,-36 0-16,19 0 15,-19-18-15,-17 1 0,0-18 16,0-1-16,-35-17 16,17 18-16,-35 0 15,36 0-15,-36 17 16,35 0-16</inkml:trace>
  <inkml:trace contextRef="#ctx0" brushRef="#br0" timeOffset="491520.8299">10689 15893 0,'0'-18'15,"-17"18"1,17 18 0,17 52-1,1 54 1,-1-36-16,-17 71 15,0-89-15,0 54 16,0-89-16,0 18 16,-17-53-1,17-18-15,0-35 16,0 18-16,17 0 16,36-36-16,-17 54 15,-1-1-15,0 18 0,36 35 16,-36-17-1,0 52-15,-35-34 16,0 17-16,-17-36 16,-36 18-16,17-17 15,-52-18-15,71 0 16,-36-18 0,35 1-16,18-36 15,18 35-15</inkml:trace>
  <inkml:trace contextRef="#ctx0" brushRef="#br0" timeOffset="491654.8683">11289 16228 0,'0'17'31</inkml:trace>
  <inkml:trace contextRef="#ctx0" brushRef="#br0" timeOffset="491788.9422">11359 16492 0,'0'18'16,"0"-36"-1,18 18 1</inkml:trace>
  <inkml:trace contextRef="#ctx0" brushRef="#br0" timeOffset="492171.4012">11836 16263 0,'35'0'32,"-17"0"-32,17 0 0,-17 0 15,17 0-15,18-18 16,-36 18-16,1 0 15,-18 18-15</inkml:trace>
  <inkml:trace contextRef="#ctx0" brushRef="#br0" timeOffset="492305.8476">11836 16457 0,'35'35'15,"18"-35"1,35 0-16,-35-17 15,18-1-15,-54 0 16</inkml:trace>
  <inkml:trace contextRef="#ctx0" brushRef="#br0" timeOffset="492973.9899">12594 15910 0,'18'106'16,"-1"-53"-16,19 71 16,-19-36-1,-17-35-15,0-36 0,18 19 16,-18-19-1,0-34-15,-18 17 16,18-36-16,18-17 16,-18 18-16,35 17 0,-17 18 15,17 0-15,36 18 16,-36 0-16,0 17 0,-17 0 16,17 36-1,-35-18-15,0-18 16,-53 0-16,18-17 15,-36 0-15,19-18 16,16 0-16,1 0 0,17-18 16,-17 0-1,35 1-15,18-1 16</inkml:trace>
  <inkml:trace contextRef="#ctx0" brushRef="#br0" timeOffset="493150.9727">13264 16316 0,'36'0'0,"-1"0"0,0 0 16,71 0 0,-18-18-16,-52 18 15,17 0-15</inkml:trace>
  <inkml:trace contextRef="#ctx0" brushRef="#br0" timeOffset="493979.0103">14517 16175 0,'0'35'16,"-18"53"-1,18 1 1,-17-54-16,-19 53 15,1-53-15,17 1 0,1-19 16,-19 1-16,-16 17 16,16-35-16,19 0 0,-1-18 15,0 1-15,1-1 0,17-52 16,17 52 0,19-35-16,-1 35 15,18 1-15,-18 17 16,36 35-16,-36-17 15,35 52-15,-34-34 16,34 34 0,-52-52-16,35 17 15,-53-17-15,17-18 16</inkml:trace>
  <inkml:trace contextRef="#ctx0" brushRef="#br0" timeOffset="495826.3357">15646 16104 0,'-18'0'16,"0"0"0,1 0-16,-1 0 15,1 0-15,-1 0 0,-17 36 16,35-19-16,-36 19 15,36-19-15,-17 36 16,17-18-16,17 1 16,1-1-16,35-17 15,-35-18 1,52-18-16,-35 0 16,18-52-16,-35 34 15,0-52 1,-18 35-16,0-35 15,-18 53-15,0-18 16,1 0-16,-1 0 0,-35-35 16,35 53-16,-17-1 15,18 36-15,-19 18 16,36 0-16,0 87 16,18-52-16,17 71 15,0-71-15,36 53 16,-18-71-16,35 18 15,-35-18-15,0-17 16,-18-18-16,-17 0 16</inkml:trace>
  <inkml:trace contextRef="#ctx0" brushRef="#br0" timeOffset="496621.2081">16104 15752 0,'-17'-18'16,"34"18"15,36 0-15,-17 18-16,16-18 0,-16 0 15,17 0-15,52-18 16,-52 18-16,-35 0 0,17-18 16,-17 18-16,-18-17 15,-18 17 1,-17 0-16,17 17 0,-17-17 16</inkml:trace>
  <inkml:trace contextRef="#ctx0" brushRef="#br0" timeOffset="496810.2879">16369 15840 0,'0'0'16,"0"35"-16,0 0 0,35 53 15,-17-52-15,-1 17 16,1-36-16,35 36 16,-35-35-16,-1 0 15,-17-1-15,-35-17 16,17 18-16,-35-18 16,18 0-16,-35-18 15,34 18-15,1 0 16,0 0-16,17 0 0,1 18 15,34-18 1</inkml:trace>
  <inkml:trace contextRef="#ctx0" brushRef="#br0" timeOffset="497088.1004">16739 15769 0,'-17'35'32,"17"-17"-32,-18 53 15,18-36-15,0 53 16,0-35-16,18-18 0,-18 1 15,17-1-15,1 18 16,0-18-16,-1-17 16,1-18-16,0 17 0,-1-17 15</inkml:trace>
  <inkml:trace contextRef="#ctx0" brushRef="#br0" timeOffset="497488.7369">16933 16051 0,'0'36'15,"-17"-19"-15,17 19 0,17-1 16,-17 0-16,36-17 16,-1-1-16,-17-17 15,17 0-15,-18-17 16,19-1-1,-36 1-15,17 17 16,-17 17 15,36 18-15,-19-17-16,36 0 16,-35-18-16,17 0 15,-17 0 1,-1-18-16,1-17 15,-18 17-15,0-17 0,-18-18 16,18 35-16,-17-17 16,-1 17-1,0 18-15,18 36 16</inkml:trace>
  <inkml:trace contextRef="#ctx0" brushRef="#br0" timeOffset="497673.1617">17515 16228 0,'0'35'16,"-17"-17"0,17-1-16,-18 19 15,1-19-15,-1-17 16</inkml:trace>
  <inkml:trace contextRef="#ctx0" brushRef="#br0" timeOffset="498050.536">17674 15963 0,'18'88'15,"-18"-52"-15,0 34 16,17-52-16,-17 0 16,0-1-1,18-17-15,0-17 16,-1-19-1,1 19-15,35-1 16,-35 18-16,-1 0 16,1 0-16,-1 18 0,1 17 15,-18-17-15,-18-1 16,18 1-16,-35-1 16,18-17-16,-36 0 15,35 0-15,0-17 16,18-1-1</inkml:trace>
  <inkml:trace contextRef="#ctx0" brushRef="#br0" timeOffset="498266.7955">18062 15822 0,'53'71'16,"0"-1"-16,-35-17 15,17 18-15,-35-36 16,0 0-16,0-17 0,-18 0 16,1 17-16,-1-35 0,0 17 15,-17-17-15</inkml:trace>
  <inkml:trace contextRef="#ctx0" brushRef="#br0" timeOffset="498889.1973">15699 12947 0,'0'-18'16,"35"18"-1,0-17-15,53-19 16,-52 19-16,52-1 16,-35 18-1,-36 0-15</inkml:trace>
  <inkml:trace contextRef="#ctx0" brushRef="#br0" timeOffset="499701.953">15416 16598 0,'53'0'15,"-17"-17"-15,17 17 0,17-18 16,18 18-16,0 0 0,36 0 16,123 0-16,-124 0 15,177 18-15,-141-18 16,141 0 0,-141 0-16,105-18 15,-158 0-15,35 18 16,-106-17-16,1 17 15,-54 0 1,-35 17 0,35 1-16</inkml:trace>
  <inkml:trace contextRef="#ctx0" brushRef="#br0" timeOffset="500257.9635">15928 16969 0,'-53'17'15,"35"1"-15,1 17 16,-36 18-16,35-18 0,18-17 16,-17 35-16,34-35 15,18 17 1,-17-35-16,17 0 0,-17 0 15,53-18-15,-54 1 16,36-54-16,-35 36 16,-1-36-1,1 36-15,-18 0 0,-18-1 0,1 1 16,-1-35 0,0 34-16,-17-34 15,18 52-15,-19 0 16,36 54-1,0 52 1,18-35-16,17 53 16,0-71-16,1 18 0,34 17 15,-34-52-15,-1 0 16,35 17 0,-34-35-16,-1 0 0,-17 0 15</inkml:trace>
  <inkml:trace contextRef="#ctx0" brushRef="#br0" timeOffset="500691.575">16633 16863 0,'0'35'0,"0"36"15,0-18-15,36 17 16,-36-35-16,17-17 16,1 17-1,0-35 1,-1-35-1,-17 17-15,36-17 16,-19 17-16,1 18 0,0 0 0,34 0 16,-16 18-1,-19 17-15,-17-17 0,0 0 16,0 35-16,-17-36 16,-1 1-16,-17-1 0,17-17 15,-52 0 1,34-17-16,1 17 0,0-18 15,17-17-15,0 17 0,1-35 16,17 36-16</inkml:trace>
  <inkml:trace contextRef="#ctx0" brushRef="#br0" timeOffset="501337.0219">17674 16545 0,'18'0'15,"35"18"1,0-18-16,-18 0 0,88-18 15,-70 18 1,0-17-16,18 17 16,-54 0-16,1 17 15</inkml:trace>
  <inkml:trace contextRef="#ctx0" brushRef="#br0" timeOffset="504179.4399">4392 12206 0,'88'18'16,"-52"-18"-16,16 0 15,1 17-15,36-17 16,-36 0-16,-1 0 16,1 0-16,0 0 0,0 0 0,53 0 15,-53 0-15,17 0 16,1 0-16,88-17 16,-71 17-16,88-18 15,-70 18-15,88 0 16,-88 0-16,106 0 15,-106 0-15,105 18 16,-87-18-16,123 0 16,-124 0-16,142-18 15,-142 18-15,159-18 16,-140 18 0,140-17-16,-141 17 15,123 17 1,-122-17-16,140 18 0,-141-18 15,141 0 1,-123 0-16,0 0 0,-1 0 16,-17 0-16,177 0 15,-159 0-15,-1 0 0,160-18 16,-1 18 0,-158 0-16,-18 0 0,18 0 15,159 0 1,-160 0-16,177 0 15,-176 0-15,18-17 0,158 17 16,-159-18-16,177 1 16,-194 17-16,176-18 15,-159 18 1,159-18-16,-176 18 16,159 0-16,-160 0 15,177 0-15,-158-17 16,158 17-1,-176 0-15,176-18 16,-176 18-16,158 0 16,-176 0-16,159 0 15,-141 18-15,141-18 16,-142 17-16,160-17 16,-159 0-16,158 18 15,-158-18-15,158 18 16,-175-18-16,140 17 15,-123 1-15,140-1 16,-157 1-16,175 0 16,-158-18-16,176 17 15,-159 1 1,177-18-16,-177 18 16,195-18-16,-177 0 15,176 17-15,-193-17 16,211 18-1,-194-18-15,194 18 16,-194-18-16,194 0 16,-194 17-16,194-17 15,-194 18-15,212-18 16,-212 0-16,159 0 16,-177 0-16,124 0 15,-159 18-15,71-18 16,-124 0-16,35 17 15,-87-17-15</inkml:trace>
  <inkml:trace contextRef="#ctx0" brushRef="#br2" timeOffset="540720.7294">20320 12912 0,'-35'0'0,"17"-18"16,18 0-16,-18-17 15,18 17-15,-17 18 16,17-35-1,0 18-15,35-1 16,0 18 0,1 0-16,69 18 0,-52 17 15,53 0 1,-35 0-16,-18 1 16,-18-1-16,0 0 0,18 53 15,-35-35-15,-36 53 16,18-71-16,-35 1 0,-18 17 15,18-36 1,-1 1-16,1-18 0,0 0 16,0 0-16,-1-18 0,1-17 15,17 0-15,18-18 16,0 35-16,36-35 16,-1 53-16,18 0 15,-18 18-15,18 0 16,-18-1-1,1 36-15,-19-35 16,1-1-16,0 1 16,-18 0-16,-18-18 15</inkml:trace>
  <inkml:trace contextRef="#ctx0" brushRef="#br2" timeOffset="542929.0769">14640 12771 0,'18'17'16,"-18"1"-16,0 35 16,0-36-16,0 54 15,18-18-15,-1 35 16,-17-35-16,18 70 15,-18-70-15,17 88 16,-17-52-16,18 69 16,-18-69-16,-18 69 15,18-87-15,0-1 16,0-17-16,0 53 16,0-70-16,0 16 15,0-16-15,0 52 16,18-18-16,-18-34 15,18-1-15,-1-17 16,19 17-16,-19-17 16,36-1-1,-35-17-15,52 18 16,-34-18-16,34 17 16,-17-17-16,53 0 15,-35 0-15,52 0 16,-52 18-16,87-18 15,-69 0-15,69 18 16,-70-1-16,89-17 16,-107 0-16,107 0 15,-89 0-15,106 0 16,-88 0-16,123 0 16,-123 0-16,106 18 15,-124-18 1,106 0-16,-106 0 15,71-18 1,-71 18-16,-35-17 0,70-1 16,-52-17-1,-53 17-15,-1-17 16,-17 0-16,0-18 16,-17 17-16,-1-34 15,0 17-15,1-35 16,17 35-16,0-71 15,0 71-15,0-88 16,17 71-16,-17-89 16,0 89-16,18-72 15,-18 54-15,18-53 16,-18 71-16,17-54 16,-17 71-1,0-17-15,0 17 16,-17-18-16,17 36 15,-36-36 1,19 36-16,-19-36 16,1 54-16,-53-36 15,53 35-15,-71 1 16,53 17-16,-71 17 16,54-17-16,-89 18 15,89-18-15,-107 0 16,89 0-16,-88 0 15,70 0-15,-124 0 16,125 0-16,-142 0 16,123 0-16,-123 18 15,141-18-15,-123 17 16,123-17-16,-105 18 16,122-18-1,-52 0-15,71 0 16,-1 17-16,54-17 15</inkml:trace>
  <inkml:trace contextRef="#ctx0" brushRef="#br2" timeOffset="544329.8679">21184 12859 0,'36'0'0,"17"0"16,-18 0-16,0-18 0,71 18 15,-53 0-15,70-18 16,-105 18 0,17 0-16,-17 0 15,-36-17 1,-35-1 0,36 18-16,-19 0 15,1 0-15,-18 0 16,36 0-16,17 35 0,0 1 15,35 34 1,0-34-16,36 52 16,-36-35-16,35 17 15,-34-34-15,-1 16 16,-35-34-16,-18 17 16,1-17-16,-19-18 15,-52 0-15,53 0 16,-18 0-16,-35-18 15,53 18-15,-1 0 0,19 0 16,-1-17-16,36 17 16,-1 0-16</inkml:trace>
  <inkml:trace contextRef="#ctx0" brushRef="#br2" timeOffset="544731.3084">22084 12753 0,'-18'18'16,"1"17"-16,17 0 15,-36 36-15,36-18 16,-17-18-16,17 18 15,-18 0-15,18 35 0,18-35 16,17 17 0,-17-52-16,35 17 15,-36-17-15,36-18 16</inkml:trace>
  <inkml:trace contextRef="#ctx0" brushRef="#br2" timeOffset="545114.8907">22278 13141 0,'0'35'16,"0"-17"-16,-18 17 16,18 18-1,18-18-15,-18-17 0,18 0 0,-1-1 16,1-17-16,-1 0 15,19 0-15,-19-17 16,1-1 0,0 0-16,-18 1 0,17 17 15,1 0 1,0 17 0,-1 1-16,36 0 15,-35-18-15,-1 0 16,1 0-16,0-18 15,-18 0-15,0-35 16,-18 36-16,0-1 16,1 1-16,-1-1 15,1 0-15,-1 18 16,18 18-16</inkml:trace>
  <inkml:trace contextRef="#ctx0" brushRef="#br2" timeOffset="545294.3748">22878 13300 0,'0'17'0,"0"1"16,-18-18-16,0 35 15,1-35-15,-1 18 16,0 0-16,18-1 15</inkml:trace>
  <inkml:trace contextRef="#ctx0" brushRef="#br2" timeOffset="545676.2922">23072 12894 0,'-18'71'15,"18"34"-15,0-69 16,18 70-16,-18-36 16,17-35-16,-17-17 15,18-18-15,0-18 16,17-17-1,0 17-15,18-17 16,-35 35-16,17 0 16,-17 18-16,17 17 15,-35-17 1,-18 17-16,1-17 16,-36-18-16,35 17 15,-35-17-15,18-17 16,17 17-1,1 0-15,-1-18 0</inkml:trace>
  <inkml:trace contextRef="#ctx0" brushRef="#br2" timeOffset="545893.3306">23354 12806 0,'53'53'16,"17"17"0,-17 36-16,-17-71 15,-1 71 1,-35-70-16,0 52 0,0-71 16,-53 36-16,35-35 15,-17 0-15</inkml:trace>
  <inkml:trace contextRef="#ctx0" brushRef="#br2" timeOffset="546589.9199">20179 13758 0,'-18'0'16,"1"0"0,17 18 15,17-18-16,19 0 1,-1 0-16,0 0 16,71-18-16,-18 18 15,-17 0-15,140 0 16,-87 0-16,35-17 16,193-1-16,-140 18 15,229-18 1,-18 1-16,-229 17 0,0 0 15,-35-18-15,106 18 16,-177 0-16,-18 0 16,1 0-16,-53 0 15</inkml:trace>
  <inkml:trace contextRef="#ctx0" brushRef="#br2" timeOffset="547249.4848">21043 14005 0,'0'-17'15,"18"17"1,52 17-16,-17-17 0,36 53 15,-1 0 1,-35 0-16,-36-18 16,19 71-16,-36-18 15,-53 1 1,35-72-16,-53 18 16,36-17-16,-18-18 15,18 0-15,-18-35 16,53 17-16,0-35 15,18 18-15,52 0 16,-34 17-16,69 0 16,-52 18-16,35 36 15,-52-19-15,34 19 16,-52-19-16,17 19 16</inkml:trace>
  <inkml:trace contextRef="#ctx0" brushRef="#br2" timeOffset="547684.1753">21943 14217 0,'0'0'0,"-18"18"0,1 35 15,-1-18-15,18-18 16,0 19-16,18 34 16,-18-52-16,17 0 0,18 17 15,-17-35 1,35 0 0,-18 0-16,1-18 15,-19 1-15,1-1 0,-1 0 0,1 18 16,0-17-16,-1 17 15,1 17 1,-18 19-16,18-1 16,17 0-16,-17-17 15,34-1-15,-16-17 16,-19 0-16,1 0 16,-18-17-16,18-19 15,-18 1-15,0-35 16,-18 34-16,-17-34 15,17 52-15,-35-17 16</inkml:trace>
  <inkml:trace contextRef="#ctx0" brushRef="#br2" timeOffset="553028.5175">26617 12982 0,'0'-17'47,"-18"17"-32,1 0 1,-1 0 15,1 0-15,17-18-1,0 0-15,0 1 16,0-1-16,0-17 31,0 17-15,17 18-16,-17-18 15,18 18-15,17-17 16,-17-1-16,17 18 0,-17-17 16,17 17-16,18-18 15,-18 18-15,18 18 16,-18-18-16,1 35 16,52 18-16,-53-36 15,0 19-15,-17-1 0,17-17 16,1 52-16,-36-35 15,17 54 1,-17-54-16,-17 53 16,-1-53-16,0 1 0,-35 17 15,36-18-15,-19-35 16,-69 35 0,52-53-1,17 18-15,1-17 0,-18-36 16,36 0-1,17 0 1,52 0-16,37 18 16,-54 35-1,36 18-15,-36-1 16,35 36-16,-52-35 16,35 17-16,-53-17 15,0-1 1,0 1-16</inkml:trace>
  <inkml:trace contextRef="#ctx0" brushRef="#br2" timeOffset="579422.3306">20179 14923 0,'-18'0'0,"1"0"15,34 0 32,-17 17-31,18-17-16,0 18 15,17-1-15,-18-17 16,54 18-16,-36-18 16,36 0-1,-36 0-15,53 18 16,-35-18-16,53-18 15,-35 18-15,52-18 16,-52 1-16,-1 17 0,71 0 16,18 0-1,-88 0-15,-1 0 16,89 17-16,-71 1 16,89-18-16,-72 0 15,-16 18-15,-1-18 0,18 0 16,-18 17-16,106 1 15,-88-18-15,-18 18 16,18-18-16,-1 0 0,90 0 16,-90 0-16,-16 0 15,69 0-15,-70 0 16,-17 0-16,53 0 16,-36 0-1,-53 0-15,-17 0 0,-1 0 0,1 0 16,-36 17-1,1-17-15</inkml:trace>
  <inkml:trace contextRef="#ctx0" brushRef="#br2" timeOffset="589553.7884">22578 14728 0,'17'0'31,"-17"-17"-15,18 17-16,0 0 15,-1 0 1,1 17 0,17 1-16,1 0 15,16 17-15,-16-17 16,52-1 0,-35 1-16,35-18 15,-53 0-15,36 0 16,-36 0-16,-17 0 15,-1-18-15,1 18 0,-18-17 16</inkml:trace>
  <inkml:trace contextRef="#ctx0" brushRef="#br2" timeOffset="589987.6616">22525 14887 0,'-18'0'31,"18"-17"0,0-1-31,0 0 16,0 1-16,0-1 0,0 0 16,-17-17-1,17 17-15,0 1 16,17 17-1,36 0 1,0 0 0,-18 0-16,54-18 0,-54 18 15,0-17-15,18 17 16,-35 0-16</inkml:trace>
  <inkml:trace contextRef="#ctx0" brushRef="#br2" timeOffset="653697.4551">22543 12665 0,'0'17'94,"0"-34"-1,17-19-93,1 19 16,17-54-16,-17 36 16,-1 0-16,1-18 0,17 0 15,1 0-15,-19 0 16,18 0-16,18-53 16,-35 53-16,0 18 0,-1 0 15,1 0-15,0-18 16,-18 35-16,-18 18 31,0 18-15</inkml:trace>
  <inkml:trace contextRef="#ctx0" brushRef="#br2" timeOffset="654133.053">22419 12453 0,'0'18'31,"18"35"-15,-18-36-1,0 19-15,0-1 0,0 53 16,0-53-16,0 1 15,0-1-15,0-18 0,0 1 16,17-18-16,19 0 16,17-53-1,-18 36-15,0-19 16,36-17-16,-36 18 16,0 0-16</inkml:trace>
  <inkml:trace contextRef="#ctx0" brushRef="#br2" timeOffset="654553.4854">23266 12647 0,'0'-18'31,"17"-17"-15,19 18 0,-1-54-16,0 18 15,53-70 1,-35 34-16,35-69 0,-35 87 16,0-35-1,-35 71-15,0 0 16,-36 35-1,0 35-15</inkml:trace>
  <inkml:trace contextRef="#ctx0" brushRef="#br2" timeOffset="654922.7569">23230 12312 0,'0'18'15,"0"17"1,0 0-1,0 0-15,0 1 0,0 34 16,0-52 0,18 17-16,-18 0 15,0-17-15,18 0 0,-1-1 16,1-17-16,0 0 0,-1 0 16,19 0-16,34-35 15,-35 17-15,1 1 0,17-1 16,17-17-1,-52 35-15</inkml:trace>
  <inkml:trace contextRef="#ctx0" brushRef="#br2" timeOffset="656133.74">15187 12718 0,'0'0'0</inkml:trace>
  <inkml:trace contextRef="#ctx0" brushRef="#br2" timeOffset="656594.7289">15187 12718 0,'18'-36'0,"-36"72"0,36-89 16,-36 53 0,0 0-16,1 0 15,-18-18 1,17 18-16,0 0 16,-17 0-16,17 18 0,-52-18 15,35 17-15,-36 1 16,36 17-16,-18 18 15,17-18-15,-34 54 16,35-54-16,-1 71 16,36-53-16,-17 53 15,34-54-15,19 54 16,-19-53-16,71 53 16,-52-53-16,70 18 15,-53-36 1,-1 0-16,37-17 15,16-18 1,-52 0-16,36-53 16,-54 18-16,0-1 0,36-70 15,-54 53-15,1-52 16,0 52-16,-18-88 16,0 88-1,-18-18-15,0 18 0,-35-35 16,18 35-16,-53-17 15,53 52-15,-54-35 16,37 35-16,16 18 16,-17-17-16,0 34 15,18 19-15</inkml:trace>
  <inkml:trace contextRef="#ctx0" brushRef="#br2" timeOffset="657968.0734">27129 12647 0,'0'-18'15,"0"1"1,-18 17 0,18-18 15,-18 18-31,1 0 15,17-17-15,-36 17 16,19-18-16,-1 18 0,-17-18 16,0 18-16,-18-17 15,17 17-15,-17 0 0,18-18 16,-71 36 0,1-1-16,52 1 15,0 0-15,-53 17 16,53 0-16,18-17 0,-18 17 15,-18 36 1,36-36-16,-18 35 16,35-17-16,18 0 0,-17 0 15,17 0-15,17 53 16,19-53-16,34 70 16,-35-87-16,89 52 15,-71-53-15,88 18 16,-53-35-16,71 17 15,-89-35-15,89 0 16,-88 0-16,-1 0 16,1-18-16,-1 1 0,-17-19 15,18 1-15,17-36 16,-70 19-16,-1-1 16,19-71-16,-36 54 15,-36-71-15,1 70 16,-53-88-16,17 106 15,-52-35-15,52 70 16,-34 1 0,52 34-16,0 1 15,0 17-15,0 1 0</inkml:trace>
  <inkml:trace contextRef="#ctx0" brushRef="#br2" timeOffset="658786.4607">28875 12665 0,'0'17'15,"0"1"-15,18 0 16,-18 17-16,17-17 0,1 34 16,17-16-1,-17-36-15,-1 0 16,1 0-16</inkml:trace>
  <inkml:trace contextRef="#ctx0" brushRef="#br2" timeOffset="658919.0658">28981 12647 0,'17'35'16,"-17"-17"-1,36 17-15,-36 1 16,35-1-1,-17-35-15</inkml:trace>
  <inkml:trace contextRef="#ctx0" brushRef="#br2" timeOffset="659297.5534">29228 13264 0,'17'53'15,"1"53"1,0-53-16,-18-18 0,17 1 16,-17-19-16,0 1 0,-17-53 31,-19-36-31,19 36 16,-1-18-16,0-71 15,1-34-15,34 87 16,54-17-16,-36 53 15,71-1 1,-71 36-16,54 36 16,-54-19-16,0 54 15,-17-53-15,-36 52 16,0-35-16,1-17 16,-18 0-16,-1-1 0,-34 1 15,34-18-15,-17 0 16,53-18-1</inkml:trace>
  <inkml:trace contextRef="#ctx0" brushRef="#br2" timeOffset="659728.257">29810 13000 0,'-18'0'31,"-17"35"-16,17 0-15,-17 1 0,17 34 16,18-34 0,18-1-16,0-18 15,-1 1-15,36-18 16,-18 0-16,18-53 16,-35 36-16,0-36 15,-18 35-15,17-35 16,-17 35-16,-17 18 15,17 18 1,17 17 0,1-17-1,-1 0-15,1-1 0,0-17 16,-1 0-16,19 18 16,-36-36-16,17 18 15,-17-17-15,0-19 16,0 19-16,0-1 0,0-17 15,0 17-15,18 18 32,17 0-32,-17 18 15,0-18 1</inkml:trace>
  <inkml:trace contextRef="#ctx0" brushRef="#br2" timeOffset="660071.2831">30233 13018 0,'18'0'31,"17"0"-31,36 0 16,-54 0-16,1 0 15,-1 0-15,1-18 16,0 18-16,-18-18 16</inkml:trace>
  <inkml:trace contextRef="#ctx0" brushRef="#br2" timeOffset="660242.8454">30286 12771 0,'0'88'16,"18"18"0,-1-53-16,1 52 15,-18-52-15,18-17 0,-18-1 0,17 0 16,1-17 0</inkml:trace>
  <inkml:trace contextRef="#ctx0" brushRef="#br2" timeOffset="660388.4748">30551 13035 0,'17'35'16,"-17"-17"-16,18 17 16,-18 18-1,0-35-15</inkml:trace>
  <inkml:trace contextRef="#ctx0" brushRef="#br2" timeOffset="660526.7675">30568 12859 0,'18'0'0</inkml:trace>
  <inkml:trace contextRef="#ctx0" brushRef="#br2" timeOffset="661079.1416">30780 13088 0,'-18'18'16,"1"17"-16,-1 0 15,18-17-15,0 35 16,18-18 0,-18-17-16,35-18 15,0 0-15,-17 0 0,-18-18 0,17 0 16,1-34 0,0 34-16,-1-35 15,-17 35-15,0 1 0,-17-1 16,17 36-1,0 17 1,17 0-16,1 1 16,0-19-1,17-17-15,-17 0 16,17 0-16,-18-17 16,19-36-1,-19 35-15,19-53 16,-19 36-16,-17-35 15,0 34-15,0-52 16,0 53-16,-35-36 16,35 54-16,-18-1 0,1 18 15,-1 18 1,18-1-16,0 54 16,0-18-16,0 0 0,18 53 15,35-1 1,0-16-1,-18-37-15,18 1 16,-36-35-16,1 0 0</inkml:trace>
  <inkml:trace contextRef="#ctx0" brushRef="#br2" timeOffset="661689.1964">29457 13988 0,'-18'0'31,"18"53"-31,-17-36 16,-1 54-16,18-36 15,0-17-15,18 35 16,-1-53-16,1 17 16,0-17-16,-1 0 0,36-35 15,-35 0-15,35-36 16,-36 36-16,1-71 15,0 71 1,-18-71-16,-18 53 16,0-35-16,1 53 15,-1-1-15,0 36 16,18 36 0,0 16-16,0 1 15,36 53-15,-19-35 16,1-18-16,0-18 0,17 18 15,0-18-15,36 18 16,-54-35-16</inkml:trace>
  <inkml:trace contextRef="#ctx0" brushRef="#br2" timeOffset="662028.6988">29898 14111 0,'18'18'16,"-1"-18"0,1 0-16,-1-18 15,-17 0 1,0 1 0,-17-1-16,17-17 15,-18 17-15,18-17 16,0 17-16,18-17 15,-1 17-15,1 18 16,0 0-16,-1 0 16,1 0-1,-18 18 1,0 0 0,0-36-1</inkml:trace>
  <inkml:trace contextRef="#ctx0" brushRef="#br2" timeOffset="662312.7169">30004 13899 0,'-18'0'0,"0"0"16,36 0 15,-36 0 1,1 0-17,-1 0 1,1 18-16,-1 0 15,18-1-15,-18 1 16,18 0-16,0 17 0,18-17 16,-18-1-16,18 1 15,-18-1-15,35 1 16,-35 0-16,17 17 16,1-35-16,0 35 15,-1-35-15,19 0 16,-19 0-16,1-17 15,-18-1 1</inkml:trace>
  <inkml:trace contextRef="#ctx0" brushRef="#br2" timeOffset="662673.1172">30198 14058 0,'17'18'15,"-17"17"-15,0-17 16,18-36 15,-18-35-15,18 36-16,-1-36 16,1 17-1,-18 19-15,35-19 16,-17 36-16,0 0 15</inkml:trace>
  <inkml:trace contextRef="#ctx0" brushRef="#br2" timeOffset="662830.0788">30427 14076 0,'0'17'16,"35"19"-1,-35-19 1,18-17-16</inkml:trace>
  <inkml:trace contextRef="#ctx0" brushRef="#br2" timeOffset="662974.5216">30462 13776 0,'18'18'31,"-18"-1"-31</inkml:trace>
  <inkml:trace contextRef="#ctx0" brushRef="#br2" timeOffset="663429.5126">30586 14146 0,'17'0'16,"1"0"-16,17-17 15,-17-1 1,0 0-16,17 1 16,-35-1-16,35 1 15,-17 17-15,0 0 16,-1 0-16,1 0 0,-18 17 15,0 18 1,-18-17-16,-17 17 16,35-17-1,-18 0-15,1 17 16,34-17-16,1-1 16,0-17-16,17 0 15,-18-17-15,19-1 16,-19 0-1,1-17-15,-18 17 16,0-17 0,0 17-16,18 18 47,-18 18-32,17 0-15,1-18 16,0 0-1</inkml:trace>
  <inkml:trace contextRef="#ctx0" brushRef="#br2" timeOffset="663546.1131">30992 14076 0,'0'0'15,"0"-18"-15,0 1 0,17-1 16,1 18-16,17 0 16,0 0-16,-17-18 0,35 18 15,-35 0-15,-1 0 16,-17-17-1,-17 17-15</inkml:trace>
  <inkml:trace contextRef="#ctx0" brushRef="#br2" timeOffset="663714.2988">31044 13864 0,'18'53'16,"0"53"-16,-18-53 15,17 35-15,1-35 16,0-18 0,-1-17-16,1 0 0,0-18 15</inkml:trace>
  <inkml:trace contextRef="#ctx0" brushRef="#br2" timeOffset="663863.0963">31344 14076 0,'18'53'16,"0"-36"-16,-1 1 15,1-18-15,-18 18 0,18-1 16</inkml:trace>
  <inkml:trace contextRef="#ctx0" brushRef="#br2" timeOffset="664002.6993">31433 13776 0,'0'18'16,"0"17"0,0-17-1</inkml:trace>
  <inkml:trace contextRef="#ctx0" brushRef="#br2" timeOffset="664335.9626">31503 14164 0,'18'0'16,"-18"-18"-16,17 18 15,1-17 1,0 17-16,17-18 15,0 18-15,-17-18 16,-1 18-16,1-17 16,-18 34 46,0 1-46,0 0-16,0-1 15,0 1-15,18-18 16,-1 0 0,1-18-1</inkml:trace>
  <inkml:trace contextRef="#ctx0" brushRef="#br2" timeOffset="664502.6812">31962 13494 0,'17'53'16,"-17"-36"-16,18 1 0,-18 17 16,18-35-16</inkml:trace>
  <inkml:trace contextRef="#ctx0" brushRef="#br2" timeOffset="664619.6122">32209 13494 0,'17'17'0,"-17"36"16,0-17-16,-35-1 16</inkml:trace>
  <inkml:trace contextRef="#ctx0" brushRef="#br2" timeOffset="670297.6599">26705 14852 0,'0'-18'0,"0"1"16,0-1-1,0 0 1,-17 18-16,-1-17 16,0 17-16,-17 0 15,17 0 1,-17 17-16,-18 36 0,36-17 16,-1-1-16,0 53 15,18-35-15,0 0 16,18-35-16,35-1 15,-18-17-15,0 0 16,36-53 0,-36 0-16,18-35 15,-35 35-15,-18 18 0,0-18 16,0 0-16,0-35 16,-18 53-16,18-18 0,-17 17 15,-1 19-15,-17-36 16,17 35-16,0 1 0,1 17 15,17 17 1,-18 36-16,18-18 16,18 54-16,-18-19 15,35 36-15,-17-53 16,35 18 0,-18-36-16,18 18 0,-18-36 15,18 1 1,-35-18-16</inkml:trace>
  <inkml:trace contextRef="#ctx0" brushRef="#br2" timeOffset="671416.3953">26741 14252 0,'0'-17'31,"0"-1"-15,-18 0-1,18 1-15,-18-1 16,18 0-16,-17 1 15,-36-1-15,35 0 16,-17 1-16,0 17 16,-18 0-16,-36 0 15,37 0-15,16 17 0,-17 1 16,18 0-16,-36 17 16,36 0-16,0 18 0,17-17 15,-17 16-15,17 54 16,1-53-16,17 0 15,0 18-15,0-1 0,17 1 16,1-1-16,17 1 0,53 88 16,-35-89-16,71 71 15,-36-105 1,0 16-16,89-16 16,-89-19-16,0-17 0,88-35 15,-87 17-15,-19-17 16,1 0-16,17-53 15,-53 35-15,0-53 16,-35 35-16,0 1 16,-35-18-16,18-1 0,-36 1 15,-71-123-15,-17 52 16,71 106-16,-1 18 16,0 17-16,-70 18 15,88 18-15,0-1 0,18 36 16,-35 53-1</inkml:trace>
  <inkml:trace contextRef="#ctx0" brushRef="#br2" timeOffset="672950.7908">27728 12771 0,'18'-18'31,"17"-17"-15,1-1-16,16 1 0,-16 0 15,17-18-15,52-35 16,-34 35-16,-18 0 0,18 18 16,52-54-1,-35 19-15,-70 52 16,-1 1-16,-34 17 15,-18 17 1,17-17-16,-17 18 16</inkml:trace>
  <inkml:trace contextRef="#ctx0" brushRef="#br2" timeOffset="673417.079">28099 12100 0,'0'18'47,"-18"0"-47,18-1 16,-35 36-16,0-18 15,17 1-15,-53 52 16,36-35-16,-35 53 15,52-53-15,-17-18 16,17 0-16,0 18 16,18-35-16,18-1 0,-18 1 15,18 0-15,-1-18 16,1 0-16,17 17 0,0-17 0,1 0 16,34 0-1,-17 0-15,-18 0 16,1 18-16</inkml:trace>
  <inkml:trace contextRef="#ctx0" brushRef="#br2" timeOffset="675503.3373">27852 14993 0,'0'18'16,"53"-1"-1,-18 1 1,0 0-16,71 17 15,-35-17-15,-1-1 0,54 1 16,-54-1-16,36 1 16,-71-18-16,1 0 15,-19 18-15,19-18 16,-36-18-16,-36 0 16</inkml:trace>
  <inkml:trace contextRef="#ctx0" brushRef="#br2" timeOffset="675931.3083">27817 15363 0,'0'-17'31,"0"-1"-15,0-17-1,-18 0 1,18-1-16,-18 1 0,1-35 15,17 34-15,-18-34 16,0 34-16,18-16 16,0 34-1,36-17-15,-19 35 16,36 0 0,0 17-16,-18 1 15,36-18 1,-18 18-16,17-18 15,-52 0-15,35 0 16</inkml:trace>
  <inkml:trace contextRef="#ctx0" brushRef="#br2" timeOffset="679117.4735">29704 14923 0,'18'0'31,"34"-18"-16,-16 18-15,-1 0 0,18-18 16,0 1-16,-18-1 16,18 18-16,35-18 0,-52 1 15,-19 17-15,1 0 16</inkml:trace>
  <inkml:trace contextRef="#ctx0" brushRef="#br2" timeOffset="679362.7816">29951 14958 0,'35'70'16,"-17"-34"-1,17 34-15,-17-35 16,-1 1-16,19 17 16,-36-18-16,0 18 15,0-36-15,-18 1 0,0 17 16,1-35-1,-19 0-15,19 0 16,-36 0-16,18 0 16,-18-17-16,35-1 15,-17 18 1,17 0-16,18 18 16</inkml:trace>
  <inkml:trace contextRef="#ctx0" brushRef="#br2" timeOffset="684485.4436">27111 12629 0,'0'-17'31,"-18"17"-15,18-18-16,-17 1 16,-1 17-16,-17-18 15,35 0-15,-53 1 16,35 17-16,-35-18 16,18 18-16,0 0 15,-1 0-15,-34 0 16,35 0-16,-1 18 0,1-18 15,-18 17-15,18 1 0,-36 17 16,36-35-16,-35 18 16,52-1-16,-35 1 15,18-18 1,-1 18-16,1-1 16,0 1-16,0 0 15,-1 17-15,19-17 16,-36 17-1,35-18-15,0 36 16,1-35-16,-1 17 16,1 1-16,17-1 15,17 0-15,1 18 16,-18-35-16,17 35 16,1-36-16,0 36 15,-18-35-15,17 35 16,1-36-16,0 36 15,-1-35-15,19 35 16,-19-18-16,36 0 16,-35-17-16,17 0 15,-17 17-15,17-17 16,36-1-16,-36 1 16,35 0-16,-17-1 15,-17 1-15,52-1 16,0 19-1,-53-36-15,36 17 16,-18-17-16,17 0 16,-17-17-16,18-1 15,-36 0-15,36-17 16,-36 18-16,18-1 16,-18 0-16,-17 18 15,17-17-15,0-1 16,-17 0-16,-1 1 0,1-19 15,0 19-15,-1-1 0,-17-17 16,18 17-16,-18-17 0,18-36 16,-18 36-16,0-53 15,-18 53 1,0-71-16,18 53 16,-35-35-16,35 52 15,-35-34 1,35 52-16,-35-35 15,35 36-15,-36-36 16,36 35-16,-53-17 16,36 17-16,-36-17 15,0 17-15,-35 1 16,35 17-16,-71-18 16,54 18-16,-89 0 15,88 0-15,-70 18 16,88-1-16,-70 19 15,70-1-15,18-18 16,-1 1-16,-16 35 16,52-35-16,-18 35 15,18-36 1</inkml:trace>
  <inkml:trace contextRef="#ctx0" brushRef="#br2" timeOffset="685596.9011">26705 12506 0,'-17'0'0,"-1"-18"15,0 18 1,1-17-16,-1 17 16,0 0-16,-17-18 15,0 18-15,0 0 0,-36 18 16,36-1-16,-36 19 15,36-19-15,0 19 16,-1-19-16,1 18 0,17 1 16,-34 17-16,34-18 15,0-17-15,-17-1 16,35 1-16,-35 17 16,17 0-16,0-17 0,18 0 15,-17-1-15,17 36 16,0-35-16,0 17 0,0-17 15,0-1-15,0 36 16,0-35-16,0 0 16,0 17-16,0-17 0,17-1 15,1 36-15,0-35 16,-1 35-16,1-36 16,17 19-1,-17-19-15,35 36 0,-36-35 16,1-1-16,17 19 15,1-19-15,17 19 16,-18-19-16,35 19 16,-17-19-16,36 1 15,-37-18-15,37 17 16,-36-17-16,35 18 16,-35-18-16,-18 0 15,18 0-15,-18 0 0,0 0 16,54-35-16,-54 0 15,18 17-15,-18-17 0,36-36 16,-36 36-16,35-53 16,-34 35-1,-1-53-15,-17 53 16,-1-53-16,-17 53 16,-35-70-16,0 52 15,-53-35-15,35 71 16,0 0-1,0 17-15,0 0 0,0 1 0,0 17 16,0 0-16,-17 17 16,34 19-16,-17-1 15,36-17-15</inkml:trace>
  <inkml:trace contextRef="#ctx0" brushRef="#br2" timeOffset="688116.844">26882 14199 0,'17'0'31,"-17"18"-15,18-18-1,-18-18 126,0 1-63,-18 17-31</inkml:trace>
  <inkml:trace contextRef="#ctx0" brushRef="#br2" timeOffset="690040.5019">26952 14217 0,'0'-18'15,"-17"18"32,17-17-31,-18 17-16,0 0 15,1 0-15,-1-18 16,0 18-16,1-18 0,-1 18 16,-35-17-1,36-1-15,-1 18 0,0 0 16,-35-18-16,36 18 15,-36 0-15,35 0 16,-35 18-16,18-18 16,0 0-1,-1 0-15,-16 18 16,34-18-16,-17 17 16,-1-17-16,1 18 15,17 0-15,-17-1 16,17-17-16,-17 36 15,18-36-15,-19 17 16,19 1-16,-19 0 16,36-1-16,-35 1 15,35-1-15,-35 19 16,17-19 0,1 19-1,17-19-15,0 1 0,-18 17 16,0-17-16,18-1 15,0 19-15,0-19 16,0 1-16,0 17 16,0-17-16,0 35 15,0-36-15,0 1 16,0 0-16,0 35 16,0-36-16,18 1 0,0 17 15,-1-17-15,-17 0 16,18 17-16,-18-18 15,17 1-15,1 0 0,0-1 16,-18 1-16,35 17 16,-35-17-16,18 0 0,-1-1 15,19 18-15,-1 1 16,-18-19-16,1 1 16,0 17-16,17-17 15,-17 0-15,-1-1 16,19 1-16,-1-1 15,0-17-15,0 18 16,1-18 0,-1 0-16,-17 0 0,35 0 15,-18 0-15,18 0 16,0 0 0,-18 0-16,18 0 15,-36 0-15,36 0 16,-17 0-16,-1-18 15,0 18-15,1-17 16,-19-1-16,18 18 16,1-17-16,17-1 15,-36 0-15,1 18 16,0-17-16,17-1 16,-18 0-16,-17 1 15,36-19-15,-36 19 16,17-18-16,-17 17 15,18-17 1,-18 17-16,0 0 0,18 1 16,-18-1-16,0-52 15,17 52-15,-17-17 0,0-18 16,18 35-16,-18 0 16,0-35-16,0 36 15,0-1-15,0-17 16,0 17-16,-18-35 15,1 18-15,-19-18 16,36 36-16,-53-54 16,36 53-16,-36-35 15,35 36-15,-35-1 16,36 1-16,-54-1 16,36 0-1,-18 1-15,18 17 16,-54-18-16,37 18 15,-1-18-15,-36 18 16,37 0-16,-1 0 0,0 0 16,0 0-16,0 0 15,18 0-15,-36 18 16,36-18-16,-1 18 0,1-1 16,18 1-16,-1 0 15,-17-1-15,-1 1 16,19-1-16,-1 1 15</inkml:trace>
  <inkml:trace contextRef="#ctx0" brushRef="#br2" timeOffset="720966.4277">15011 15522 0</inkml:trace>
  <inkml:trace contextRef="#ctx0" brushRef="#br2" timeOffset="721350.4157">15046 15416 0,'-18'-17'16,"18"-1"-16,0 36 47,18 35-32,-18-18-15,18 18 16,-18 0-16,0 70 16,17-52-16,-17-1 0,18 124 15,-18-88 1,0 18-16,0 105 16,0-106-16,0-17 0,18 106 15,-18-124-15,0-17 16,0-1-16,17 54 15,-17-71-15,0 0 16,0 17-16,0 1 16,0-54-16,18-17 15,-1-17 1</inkml:trace>
  <inkml:trace contextRef="#ctx0" brushRef="#br2" timeOffset="722091.3178">15134 15469 0,'18'0'31,"-1"-17"-15,1 17-16,17 0 0,18 0 15,-17 0-15,16 0 16,90 17-16,-72-17 15,124 0-15,-70 0 16,140 0-16,-123 0 16,142 0-16,-125-17 15,142-1 1,-159 0-16,159-35 16,-176 18-16,123 0 15,-159 17-15,53 1 16,-88 17-16,17 0 15,-52 17-15,-18 19 16,18-19 0,-18 1-16</inkml:trace>
  <inkml:trace contextRef="#ctx0" brushRef="#br2" timeOffset="724008.9824">18256 15311 0,'-17'0'0,"17"-18"47,17 18-16,1 0-16,0 0-15,-1 0 16,1 0-16,-1 0 16,1 18-1,-18-1-15,18 1 16,-18-1-16,0 19 16,0-19-1,0 1-15,0 0 0,0 17 16,17 18-16,-17-18 15,0 36-15,0-18 16,18-18-16,-18 18 0,0 0 16,18 53-1,-18-54-15,0 37 16,0-19-16,17 36 16,-17-35-16,-17 52 15,17-70-15,0 70 16,-18-52-16,18 53 15,0-72-15,0 54 16,-18-70-16,18 52 16,0-35-16,0 17 15,0-17-15,0 18 16,0-36 0,18 36-16,-18-36 15,18 18-15,-18-18 16,17 0-16,-17-17 15,0 17-15,0-17 16,0-1 0,-17-17-1,-1 0 1,18 18 0,-18-18-1,1 18-15,-19-1 16,19-17-16,-36 18 15,18-18-15,-18 35 16,17-35-16,-52 36 16,53-36-16,-36 17 15,18 1-15,-17-18 16,35 0-16,-36 0 16,36 0-1,-53 0-15,52 0 16,-52 0-16,18 0 15,-54 17-15,71-17 16,-70 18 0,52-18-16,1 0 15,-1 18-15,1-18 0,-54 0 16,53 0-16,-70 17 16,71-17-16,-71 0 15,70-17-15,-52-1 16,52 18-16,-17-35 15,35 35-15,-35-35 16,53 17-16,17 0 16,-35 1-1,18-1-15,17 18 16,0 0 0,1 0 15,17-18-31,-18 18 15,1 0-15,-1 0 16,0 0 0,1 0-16,-1 0 0,-17 0 15,17 0-15,-17 0 16,17 0-16,0 0 16,18-17-16,-17 17 15,17-18 95,-18 18-95,18-18 1,0 1-16,-17-1 15,-1 18-15,18-17 0,-18-1 16,18 0-16,0 1 16,-17-1-1,-1 18-15,18-18 16</inkml:trace>
  <inkml:trace contextRef="#ctx0" brushRef="#br2" timeOffset="724302.9061">15169 17480 0,'0'18'16</inkml:trace>
  <inkml:trace contextRef="#ctx0" brushRef="#br2" timeOffset="734802.3399">20214 15628 0,'0'0'0,"-17"0"0,34-18 16,1 18-16,52 0 16,-34 0-16,52 18 15,-53 0-15,53 70 16,-52-18-16,17 54 16,-36-54-16,-17 1 15,-17 35-15,-54-18 16,36-70-16,-18 17 15,-35 0 1,35-35-16,17 0 0,1-17 16,17-36-16,18 17 15,36-16-15,-1 34 16,53-17-16,-35 35 16,71 0-1,-71 17-15,35 1 16,-35 0-16,0-18 15,-36 17-15,1-17 16</inkml:trace>
  <inkml:trace contextRef="#ctx0" brushRef="#br2" timeOffset="735625.9408">21096 15610 0,'-18'0'0,"1"0"0,34 0 31,19 18-16,-1-18-15,71 0 16,-53 0-16,-18 0 16,18-18-16,0 18 0,17 0 15,-34 0-15,-19 0 16,-34 0 0</inkml:trace>
  <inkml:trace contextRef="#ctx0" brushRef="#br2" timeOffset="735830.9064">21361 15681 0,'-18'18'15,"18"17"-15,-18 53 16,36-53-16,17 18 16,18 35-16,-35-52 15,35 34-15,-18-52 16,-17 35-16,-18-18 16,0-17-1,-18-1-15,-35 1 16,18-18-16,-36 0 15,36 18-15,-18-18 16,36 0-16,-19 0 16</inkml:trace>
  <inkml:trace contextRef="#ctx0" brushRef="#br2" timeOffset="736392.121">21890 15646 0,'-18'0'31,"18"17"-31,-17 54 15,-1-36-15,18 89 16,0-1 0,0-70-16,0 18 15,18-36-15,17 53 16,0-53-16,-17 1 0,17-19 16,-17 1-16,35 0 15,-36-18-15</inkml:trace>
  <inkml:trace contextRef="#ctx0" brushRef="#br2" timeOffset="736769.3294">22137 16069 0,'-18'18'16,"1"-1"-16,17 19 15,-18-1-15,18 0 16,18 0-16,-18-17 15,17 0-15,36-1 16,-35-17-16,17 0 16,-17 0-16,-1 0 15,1-17-15,-18-1 16,18 18-16,-1 0 16,18 18-1,-17-1-15,0-17 16,-1 18-16,19-18 15,52 0 1,-70-18-16,-1-17 16,1 17-16,-18 1 0,-35-36 15,17 18 1,0 17-16,-17-17 16,17 35-16,1 0 0,-1 0 15,18 17-15</inkml:trace>
  <inkml:trace contextRef="#ctx0" brushRef="#br2" timeOffset="736987.9378">22789 16245 0,'0'36'15,"0"-1"1,0 0 0,0-17-1,0 0-15</inkml:trace>
  <inkml:trace contextRef="#ctx0" brushRef="#br2" timeOffset="737360.784">22931 15716 0,'0'18'16,"0"35"-16,17 35 15,-17-17-15,18 52 16,-18-70-16,0-18 15,0 36-15,0-36 16,17-35-16,-17 18 0,0-36 16,36-17-1,-19 17-15,19-17 16,-19 17 0,1 18-16,17 0 15,-17 18-15,0 17 16,-18-17-16,0 17 15,-18-17-15,0-1 16,1 1-16,-36-18 16,35 0-16,-17-18 15,17 18-15,0-35 16</inkml:trace>
  <inkml:trace contextRef="#ctx0" brushRef="#br2" timeOffset="737589.7313">23195 15610 0,'53'53'16,"-18"0"-16,36 71 15,-36-71-15,-17 17 16,17-17-16,0 71 15,-17-89-15,-18 18 0,0 35 16,-18-53 0,1-17-16,-19 0 15,19-1-15</inkml:trace>
  <inkml:trace contextRef="#ctx0" brushRef="#br2" timeOffset="738323.1074">20391 16757 0,'17'0'15,"36"0"1,0-18-16,0 18 15,106 0-15,-53 0 16,123 0-16,-88 0 16,159 0-16,-124 0 15,177-17 1,-159 17-16,141-18 16,-194 18-16,71 0 15,-142 0-15,36 18 16,-70-1-16,-19 1 15,-17 0 1,-35-1-16,17 1 16</inkml:trace>
  <inkml:trace contextRef="#ctx0" brushRef="#br2" timeOffset="738984.4478">21273 17057 0,'17'0'16,"1"0"-16,52 0 15,-34 17-15,34 36 16,-35-35-16,18 70 15,-35-35-15,0 35 16,-18-35-16,-18 18 16,0-54-16,-35 19 15,18-36-15,-35 0 16,34-36-16,-17-16 16,36 34-16,17-17 15,0 17 1,53-17-16,-18 35 15,0 0-15,18 17 0,-18-17 16,54 36-16,-72-19 16,54 36-1,-54-35-15,1 17 16,0-35-16,-18 18 0</inkml:trace>
  <inkml:trace contextRef="#ctx0" brushRef="#br2" timeOffset="740235.2714">21925 17004 0,'0'-18'16,"-17"18"-16,17 18 31,17 35-15,-17-18-16,0 0 16,18 54-16,-18-54 15,17 18-15,-17-36 16,0 1-16,0 0 15,0-36 1,-17-17 0,17-1-16,35 1 15,-17 18-15,17-1 0,-17 18 16,17 0-16,53 18 16,-70-1-16,17 1 15,18 52-15,-53-52 16,0 35-16,-18-18 15,-35 1-15,18-36 16,-35 0 0,17 0-16,-18-18 15,36 0-15,0-17 16</inkml:trace>
  <inkml:trace contextRef="#ctx0" brushRef="#br4" timeOffset="770273.3879">21167 12488 0,'0'-17'0,"-18"17"15,0 0-15,1-18 16,-1 18-16,0 0 16,-34 0-1,34 0-15,-17 0 16,-36 0-16,-35 18 16,36-1-16,17-17 15,-18 18-15,1-18 0,-19 0 16,19 18-16,-1-18 0,1 0 15,-1 17-15,1-17 16,17 0-16,-18 0 0,18 18 16,-53-18-16,71 18 15,-35-18-15,52 0 16,-35 17-16,35-17 16,18 18-1,-17-18 1,17 17-16,0 1 15,0 0 1,17-1-16,-17 54 16,0-36-16,0 53 15,0-35-15,0 53 16,0-53-16,0 88 16,0-88-16,18 88 15,-18-53-15,0 54 16,18-54-16,-18 53 15,0-88 1,0 70-16,0-70 16,-18 35-16,18-52 15,0 52-15,-18-53 16,18 36 0,0-36-16,18 35 15,-18-34-15,0-19 16,0 1-16,18 17 0,-18 1 15,17-19-15,-17 1 16,18-1 0,-18 1-1,18-18 1,-1 18-16,1-1 16,0-17-1,-18 18-15,17-18 0,18 18 16,-17-18-16,0 0 15,-1 17-15,19-17 0,-1 0 16,0 0 0,-17 0-16,35 18 15,-36-18-15,1 0 0,17 18 0,18-1 16,-35 1-16,52 0 16,-34-18-1,-1 17-15,18-17 16,-18 18-16,36-18 15,-36 0-15,18 17 16,-18-17-16,18 0 16,-18 18-16,1-18 0,17 0 15,-18 18 1,35-18-16,-34 0 16,34 0-1,18 0-15,-52-18 0,17 18 16,-18 0-16,53 0 15,-35 0-15,0 0 16,-18 0-16,18 0 0,35 18 16,-35-18-16,53 0 15,-53 0 1,0 0-16,35 0 16,-35 0-16,53 0 15,-53 0-15,35 0 16,-17 0-16,34 17 15,-52-17-15,53 18 16,-53-18-16,53 0 16,-53 0-16,53 18 15,-36-18-15,54 0 16,-71 0-16,52 17 16,-52-17-16,-17 0 15,17 0-15,35-17 16,-53 17-16,0 0 15,1-18-15,-1 18 0,35 0 16,-52 0-16,17 0 16,-17 0-16,0 0 0,-1 0 15,1 0-15,17 0 16,0 0-16,-17 0 0,0 0 16,-1 0-1,1-18-15,0 1 16,-18-1-16,17-35 15,-17 18-15,18-53 16,-18 52-16,18-69 16,-1 52-16,1-88 15,-1 52-15,1-105 16,0 106-16,17-106 16,-35 106-16,18-88 15,-1 87-15,-17-52 16,0 71-1,18-54-15,-18 54 16,0-36 0,18 53-16,-18-35 0,0 52 15,0-34-15,-18 52 16,0-17 0,18 17-16,-35 18 15,17-17-15,1 17 0,-19 0 16,19 0-16,-36 0 15,35 0-15,1 0 16,-19-18-16,-17 18 16,18-18-16,-35 18 15,34 0-15,-52-17 16,35 17-16,-70-18 16,70 0-16,-88 1 15,70 17-15,-123 0 16,106 0-1,-159 0-15,124 17 16,-19-17-16,-16 0 0,-1 0 16,-194 18-16,177-18 15,-142 0 1,177 0-16,-123 0 16,158 0-16,-88 18 15,141-18-15,17 0 16</inkml:trace>
  <inkml:trace contextRef="#ctx0" brushRef="#br4" timeOffset="772635.2723">24377 14376 0,'0'17'15,"18"19"1,-1-19 0,36 54-16,-18-36 15,1 18-15,70 53 16,-54-36-16,90 72 16,-72-72-16,18 18 15,1-17-15,-1 17 0,106 71 16,-106-71-16,71 53 15,-89-70-15,71 34 16,-88-34-16,53 17 16,-71-53-16,18 36 15,-35-53-15,17 17 16,-17-17 0,-36-1-1</inkml:trace>
  <inkml:trace contextRef="#ctx0" brushRef="#br4" timeOffset="772945.6292">25735 15910 0,'18'18'16,"-1"0"-1,36 52-15,-35-35 16,17 1-16,53 34 16,-35-52-16,0 17 0,0-17 15,0-18-15,-18 17 16,36-17-16,-53-17 16,-1-1-16,1 1 0,0-36 15,-18 17-15,-18 1 16,0-36-16,18 36 15,-17-18-15,17 36 16,-18-1 0</inkml:trace>
  <inkml:trace contextRef="#ctx0" brushRef="#br4" timeOffset="774041.8719">27040 16563 0,'0'0'0,"0"-18"16,-17 18 0,-1-17-1,18-1-15,-17 0 0,-1 18 16,-35-17-16,35 17 15,-52 17 1,34 1-16,-16 35 16,16-18-16,19 36 15,-1-18-15,53 17 16,-17-34-16,52 16 16,-34-52-16,70 0 15,-53 0-15,-1-35 16,-16 0-16,17 0 0,0-54 15,-36 36-15,1-52 16,-18 52-16,-18-71 16,1 54-16,-36-54 15,17 54 1,-34-36-16,52 88 16,-35-17-16,18 35 15,0 35 1,35 18-16,0 53 0,0-53 15,35 53 1,0-53-16,18 52 16,-18-52-16,36 36 15,-36-54-15,36 53 16,-36-70-16,18 52 16,-35-52-16,17 0 15,-35-1-15,18-17 16,-18-17-16</inkml:trace>
  <inkml:trace contextRef="#ctx0" brushRef="#br4" timeOffset="774999.539">27499 16528 0,'0'-18'0,"0"0"16,0 1 0,0 34 15,-18 54-16,18-53 1,0 34-16,0-16 16,18 17-16,-18-36 15,35 19-15,-17-36 16,0 17-16,-1-17 16,1 0-16,35-17 15,-36-1-15,1 0 16,0 1-16,-1-19 0,1 1 15,0 17-15,-18 1 16,0 34 15,17 19-31,1-19 16,-18 19-16,35-19 0,18 36 16,-18-35-1,-17 0-15,17-18 0,1 17 0,-1-17 16,35-17-1,-52-19-15,35-17 16,-53 18-16,18 0 0,-18-36 16,-18 36-16,0 0 15,-52-36 1,34 53-16,-52-17 16,53 18-16</inkml:trace>
  <inkml:trace contextRef="#ctx0" brushRef="#br4" timeOffset="777580.6188">19685 15363 0,'0'18'16,"0"35"0,0-18-16,0 18 15,18 35-15,-1 106 16,-17-52-16,0-1 0,0 35 16,-17 0-16,-1 177 15,0-212-15,36 106 16,0-159-16,-18 1 15,17 17-15,1-54 16,0-16-16,-18-19 16,17-34-16</inkml:trace>
  <inkml:trace contextRef="#ctx0" brushRef="#br4" timeOffset="778958.2119">19756 15452 0,'0'-18'0,"0"0"15,17 1-15,18-19 16,-17 19 0,0 17-16,52-18 15,-34 1-15,52 17 16,-35 0-16,53 17 15,-36-17-15,1 18 0,17-18 16,71-18 0,-71 1-16,106-1 15,-88 0-15,-1 1 0,72-1 16,-89 18-16,71 0 16,-71 0-16,88 18 15,-70-1-15,88 1 16,-88-18-1,106 18-15,-106-18 16,88 17-16,-106-17 16,71 0-16,-89 0 15,54 0-15,-71 0 16,35 0 0,-35 0-16,17 0 15,-35 0-15,-17 0 0,17 0 16,-17 0-16,35 18 15,-35-18-15,34 17 16,-34-17-16,17 18 16,-17-18-16,17 18 15,-17-18-15,-18 17 16,18-17-16,17 0 16,-17 0-16,-1 0 31,1 0-31,-1 18 15,-17 0 1,18-1 0,0 19-1,-1-19-15,1 19 0,-18-1 16,0 18 0,0-18-16,0 53 15,-18-53-15,18 71 16,-17-70-16,-1 69 15,18-52-15,-18 53 16,18-71-16,-17 89 16,-1-71-16,18 88 15,0-88-15,-17 70 16,17-70-16,0 71 16,0-71-16,0 52 15,0-69-15,17 52 16,-17-35-1,0 35-15,0-53 16,-17 54-16,17-37 16,0 37-1,-18-54-15,18 18 16,0-36-16,-18 19 16,1-36-16,-1 35 15,0-35-15,-17 18 16,0-18-16,-18 17 15,18-17-15,-54 18 16,54-18-16,-71 0 16,53 0-16,-70 0 15,52 0-15,-105-18 16,88 18-16,-106 0 16,106 0-16,-89 0 15,89 0 1,-106-17-16,88 17 15,-123-18-15,123 18 16,-141 0 0,106 0-16,-124 0 15,124 0-15,18 0 0,-124 0 16,123-18-16,18 18 16,1-17-16,-89 17 15,105-18-15,1 18 0,0 0 16,-53-18-16,106 1 15,-1 17-15,19 0 16,-1-18-16,53 18 16,-17-17-16,17 17 15</inkml:trace>
  <inkml:trace contextRef="#ctx0" brushRef="#br4" timeOffset="781116.8892">24059 16951 0,'0'18'15,"36"-1"1,-19 19-16,54-1 16,-18-18-16,53 19 15,-18-1-15,71 18 16,-89-18-16,107 53 16,-107-52-1,89 34-15,-89-34 16,72 34-16,-107-52 15,18-1-15,-18 1 0,-17-18 16,-1 0 0,-34 0-1,-19-18 1,1 1-16,17-1 16</inkml:trace>
  <inkml:trace contextRef="#ctx0" brushRef="#br4" timeOffset="781482.6244">25206 17251 0,'18'0'0,"-1"0"16,1 17-1,17 19-15,-17-19 0,17 19 16,-17-19-16,17 19 16,18-19-16,-18 1 0,36 35 15,-18-18-15,-36-17 16,19 17-16,-19 0 16,1-17-16,-18 35 0,0-36 15,-18 1 1,1 0-16,-19-1 0,-17 1 15,18-18-15,-18 18 16,18-1-16,-18 1 16,35 0-16,-17 34 15,17-52 1</inkml:trace>
  <inkml:trace contextRef="#ctx0" brushRef="#br4" timeOffset="783035.6054">26423 17992 0,'0'-18'0,"18"18"0,-18-18 16,-18 18 0,18-17-16,-18-1 15,1 18-15,-18 0 16,17 18-16,0-18 16,-17 17-16,-18 36 15,35-17-15,-17 17 16,35-18-16,-18 18 15,18-18-15,36 0 16,-19-17-16,36-18 16,-17 0-1,17-18-15,-36 18 16,18-17-16,-35-19 0,18 19 16,0-54-16,-18 36 15,0-36 1,-18 36-16,0-36 0,18 36 15,-17-53 1,-1 35-16,1-35 16,17 35-16,-18 0 15,18 0-15,-18 36 0,18-1 16,0 0-16,-17 18 16,-1 0-1,18 18-15,-18 0 0,18-1 16,-17 1-16,17 52 15,-18-34-15,18-1 0,18 0 16,17 53 0,-17-35-16,17 18 0,18 35 15,-18-53-15,-17 0 16,35 17-16,-18-35 16,-17-17-16,-1 0 15,1-1-15,-18-34 16</inkml:trace>
  <inkml:trace contextRef="#ctx0" brushRef="#br4" timeOffset="783667.593">26635 17427 0,'0'36'0,"17"87"16,-17-52-16,18 52 15,-18-70-15,18 70 16,-18-87-16,0 17 15,0-18-15,0-17 0,0-1 16,0 1 0,0-36-1,0-35 1,17 18-16,-17 0 16,36-18-16,-19 35 0,1 0 15,17 1 1,0 34-16,-17 1 15,0 0-15,-1 17 0,19 36 16,-36-54-16,0 54 16,0-54-16,-18 19 15,-17-19-15,-18 1 16,17-18-16,-16 0 16,16-18-16,-17 1 15,36 17 1,-1 0-16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1:41.04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20638 5009 0,'-18'-17'16,"18"-1"-16,-18 18 16,1-17-16,-1-1 15,-35 18 1,35 0-16,-17 18 0,-35 34 15,34-34-15,-17 70 16,36-52-16,17 52 16,0-53-16,35 36 15,-17-36-15,17-17 16,-17-1-16,17-17 0,0 18 16,36-18-1,-54-18-15,19 1 0,-19-19 16,1 1-16,-18-18 15,0 18-15,0-1 16,-18 1-16,18 0 16,-17 0-16,17-1 15,-18 1-15,18 17 0,-18-17 16,1 35-16,17-17 16,0 34-16,17 18 15,-17 1-15,18-1 16,0 0-16,-1 1 0,19-1 15,-1 35-15,-18-34 16,19-1-16,-19-17 0,19 35 16,-19-53-16,1 17 15,-18 1-15,0-36 16</inkml:trace>
  <inkml:trace contextRef="#ctx0" brushRef="#br0" timeOffset="378.4235">21273 4992 0,'17'0'15,"18"0"1,-17 0-16,17-18 0,1 18 15,-1 0-15,-17 0 16,17 0-16,0 0 16,-17 0-16,-1 0 0,1 0 15</inkml:trace>
  <inkml:trace contextRef="#ctx0" brushRef="#br0" timeOffset="556.8317">21396 5168 0,'18'18'16,"-1"-18"-16,19 0 16,-19 0-16,1 0 15,17 0-15,0 0 16,-17 0-16,17-18 0</inkml:trace>
  <inkml:trace contextRef="#ctx0" brushRef="#br0" timeOffset="981.3024">21925 4692 0,'35'-18'0,"36"1"15,0 34 1,-36-17-16,35 36 15,-52-1-15,0-17 16,-1 17-16,-17 35 16,-17-17-16,-1-17 0,-17 34 15,17-35-15,0-17 16,1 35-16,17-35 16,0-1-16,0 1 15,17-1-15,19 19 16,-1-36-16,0 17 0,1 1 15,34-18-15,1 0 16,-54 0-16,1 0 16,0-18-1</inkml:trace>
  <inkml:trace contextRef="#ctx0" brushRef="#br0" timeOffset="3542.9484">26335 4586 0,'-18'-35'15,"-17"0"1,35 17-16,-35-35 16,17 53-16,-17-35 15,17 35 1,0 17-16,1 1 15,17 35-15,0 35 16,0-17-16,17-18 16,1 70-16,35-17 15,-35-53 1,-1-18-16,1 0 0,-18 1 16,18-1-16,-18 0 15,-18-17-15,0-18 16,-17 0-16</inkml:trace>
  <inkml:trace contextRef="#ctx0" brushRef="#br0" timeOffset="3660.1381">26053 4992 0,'35'-18'16,"-17"18"-16,87-35 16,-52 17-16,36 1 15,-54-1-15</inkml:trace>
  <inkml:trace contextRef="#ctx0" brushRef="#br0" timeOffset="3954.1443">26705 4410 0,'-17'-18'16,"-1"53"-1,0 1-15,18 34 16,0-17-16,18 53 16,-18-53-16,18 0 0,-1 0 15,19 17-15,16 1 16,-34-54-16,0 19 15,17-19-15,-17 1 16,17-18-16</inkml:trace>
  <inkml:trace contextRef="#ctx0" brushRef="#br0" timeOffset="4316.2175">27146 4886 0,'-35'-18'15,"17"18"-15,-35 0 16,18 36 0,18-1-16,17 18 15,0-18-15,0-17 16,35 35-16,0-36 16,-17-17-16,52 0 15,-52 0-15,17-17 0,-17-1 16,-18 0-16,0-35 15,0 18-15,0 18 16,0-19-16,-18 19 0,1-1 16,17 36-1,17 35 1,1-36-16,35 36 16,-18-35-1,0-1-15,-17 1 0,35 0 16,-36-18-16,1 0 15</inkml:trace>
  <inkml:trace contextRef="#ctx0" brushRef="#br0" timeOffset="4552.6218">27287 4322 0,'53'52'16,"18"37"0,-54-54-16,54 71 15,-36-53-15,-17 17 16,17 1-16,-17 52 16,-18-70-16,-18 0 0,1 53 15,17-71-15,-36 18 16,19-35-16</inkml:trace>
  <inkml:trace contextRef="#ctx0" brushRef="#br0" timeOffset="6439.7031">28258 4798 0,'17'0'16,"1"0"-16,-1 0 0,72 0 16,-54-18-16,18 18 15,-18 0-15,18 0 16,0-17-16,-35 17 15,-18 17-15</inkml:trace>
  <inkml:trace contextRef="#ctx0" brushRef="#br0" timeOffset="6586.4496">28363 5009 0,'71'0'16,"-36"0"-16,36-17 15,-36 17 1,0 0-16,1-18 16</inkml:trace>
  <inkml:trace contextRef="#ctx0" brushRef="#br0" timeOffset="7070.1237">29598 4516 0,'0'-18'16,"0"0"-1,0 1-15,-18 17 0,-17 17 16,-18 36 0,18-18-16,17 1 15,-35 70-15,18 35 16,35-88-16,35 52 15,-17-69-15,17-1 16,54 18-16,-54-35 16,35-1-1,-17-17-15,18-35 16,-54 17-16,1-17 16,-18 17-16,-35-35 15,0 18-15,-54 18 16,36 17-16,-52 0 15,69 0-15,1 17 16</inkml:trace>
  <inkml:trace contextRef="#ctx0" brushRef="#br0" timeOffset="8559.3917">5750 14817 0,'0'17'47,"0"19"-32,-17-19-15,17 19 0,0 34 16,0 1 0,0-36-16,0 0 0,0 0 15,17 18 1,-17-35-16,0 0 15,0-1-15</inkml:trace>
  <inkml:trace contextRef="#ctx0" brushRef="#br0" timeOffset="9511.2458">5609 15522 0,'0'-17'15,"18"17"17,17 17-17,0-17-15,-17 18 0,35 17 16,-35-17-16,-1-1 16,1 1-16,-18 0 15,0 17-15,-18 18 16,1-35-16,-1-1 0,-17 36 15,17-35 1,0-1-16,36-17 16,17 18-16,-17-18 15,0 0-15,17 0 0,-18 0 16,19 0-16</inkml:trace>
  <inkml:trace contextRef="#ctx0" brushRef="#br0" timeOffset="10200.3074">5733 14799 0,'-18'-18'78,"18"1"-63,0-1-15,0 0 16</inkml:trace>
  <inkml:trace contextRef="#ctx0" brushRef="#br0" timeOffset="10458.6464">5680 14129 0,'0'-18'15,"0"0"-15,0 1 16,0-1 0</inkml:trace>
  <inkml:trace contextRef="#ctx0" brushRef="#br0" timeOffset="10584.6854">5715 13811 0,'0'-53'15,"-18"18"1,18 17-16,0 1 16</inkml:trace>
  <inkml:trace contextRef="#ctx0" brushRef="#br0" timeOffset="10851.6987">5697 13070 0,'0'-17'0,"0"-1"16,0 1-16,0-19 15,-17 19-15,17-19 16,0 19-16,0-1 16,0 0-16,0 1 15</inkml:trace>
  <inkml:trace contextRef="#ctx0" brushRef="#br0" timeOffset="11401.6094">5556 12206 0,'0'-18'16</inkml:trace>
  <inkml:trace contextRef="#ctx0" brushRef="#br0" timeOffset="11728.9225">5539 11483 0,'0'0'0,"0"-18"16,0 1-16,17 17 15,-17-18-15,0-17 16,18 35-16,-18-36 16,18 36-16,-18-35 15</inkml:trace>
  <inkml:trace contextRef="#ctx0" brushRef="#br0" timeOffset="11861.3964">5556 11148 0,'0'-35'15,"0"17"1,18 0-16,-18-17 16,0 17-1,0 1-15</inkml:trace>
  <inkml:trace contextRef="#ctx0" brushRef="#br0" timeOffset="12028.5436">5539 10883 0,'17'0'32,"-17"-17"-32</inkml:trace>
  <inkml:trace contextRef="#ctx0" brushRef="#br0" timeOffset="12229.5634">5539 10883 0,'-18'-53'16,"18"71"-1,18-18 1,-18 18-1,17-18 1</inkml:trace>
  <inkml:trace contextRef="#ctx0" brushRef="#br0" timeOffset="12497.2171">5415 10777 0,'-17'0'15,"-1"0"-15,-17 0 16</inkml:trace>
  <inkml:trace contextRef="#ctx0" brushRef="#br0" timeOffset="12626.9352">5080 10813 0,'-35'0'15,"-1"0"1,19 0-16</inkml:trace>
  <inkml:trace contextRef="#ctx0" brushRef="#br0" timeOffset="12848.1662">4374 10848 0,'-52'0'15,"-19"-18"1,36 18-1,17 0-15,-17 0 16,17 0-16,-17 0 16,17 0-16</inkml:trace>
  <inkml:trace contextRef="#ctx0" brushRef="#br0" timeOffset="12970.305">3810 10848 0,'-35'0'15,"17"0"-15,-17 0 16,17 0-16,-17 0 16</inkml:trace>
  <inkml:trace contextRef="#ctx0" brushRef="#br0" timeOffset="13026.4148">3581 10866 0,'0'0'0,"-36"17"16,36 1 0,-17-1-16</inkml:trace>
  <inkml:trace contextRef="#ctx0" brushRef="#br0" timeOffset="14454.8945">2981 10530 0,'-35'18'16,"-1"0"-16,-16 35 15,34-18-15,-17 18 16,-1 53-16,36-36 15,-17-17-15,52 35 16,-17-52-16,17-1 0,0-17 16,36-1-1,-36-17-15,53-17 16,-53 17-16,1-53 16,-19 35-16,-17-17 15,-17 17-15,-19 0 0,-52 1 16,35 17-16,-52 0 15,16 17 1,72-17-16</inkml:trace>
  <inkml:trace contextRef="#ctx0" brushRef="#br0" timeOffset="24620.6279">20814 6791 0,'-18'0'16,"18"-18"-16,-17 1 16,17-1-1,-18 0 1,0 1 0,1 17-16,17-18 15,-18 18-15,0 0 0,1-17 16,-18 17-1,35 17-15,-36 18 16,19-17-16,-1 0 0,-17 35 16,17-18-16,18 18 15,0-36-15,0 19 16,18-19-16,-18 1 0,53 17 16,-36-35-1,36 18-15,-35-18 16,17 0-16,-17-18 0,-1 1 15,1-1-15,-18 0 16,18-17-16,-18 0 16,-18 0-1,18 17-15,-35-35 16,17 35-16,0 1 16,1 17-16,34 0 15,19 53 1,-19-36-1,19 19-15,-19-19 16,19 1-16,-1-1 0,18 19 16,-36-19-16,1-17 0,17 18 15,-35 0-15,18-18 16</inkml:trace>
  <inkml:trace contextRef="#ctx0" brushRef="#br0" timeOffset="24971.2181">21396 6632 0,'18'0'0,"52"0"16,-35-17-1,36-1-15,-53 18 16,17 0 0,-17 0-16</inkml:trace>
  <inkml:trace contextRef="#ctx0" brushRef="#br0" timeOffset="25126.8321">21519 6844 0,'71'0'16,"-36"0"-16,18-18 0,-35 18 15,-1 0-15</inkml:trace>
  <inkml:trace contextRef="#ctx0" brushRef="#br0" timeOffset="25666.2423">22031 6456 0,'-18'-18'16,"36"18"-16,0 0 16,52 18-1,-17-1-15,18 1 16,-36 0-16,18-1 16,-36 1-16,-17 17 15,0 1-15,-52 17 16,34-18-16,-53 18 15,54-18-15,-1-17 16,18-1-16,0 1 0,0 0 16,0-1-16,18-17 0,17 18 15,0-18-15,18 0 16,-35 0 0,17 0-16,-17 0 15</inkml:trace>
  <inkml:trace contextRef="#ctx0" brushRef="#br0" timeOffset="25949.0567">22719 6685 0,'-18'-17'15</inkml:trace>
  <inkml:trace contextRef="#ctx0" brushRef="#br0" timeOffset="26627.0001">23178 6473 0,'17'-17'16,"-34"-1"0,17 1-1,-18 17-15,-17 17 16,-1 18-1,36 1-15,-17-19 16,17 19-16,0-19 0,0 36 16,0-35-16,17 0 15,19-1-15,-19 1 0,19-18 0,16 17 16,19-34 0,-53-1-16,17 1 15,-17-1-15,17-17 16,-35-1-16,0-17 15,-18 36-15,1-19 0,-1 19 16,-35-1 0,18 1-16,17 17 0,0 0 15</inkml:trace>
  <inkml:trace contextRef="#ctx0" brushRef="#br0" timeOffset="26989.2628">23601 6491 0,'0'0'0,"-18"18"0,1 35 15,17-18-15,0 36 16,0-36-16,17-18 16,1 19-16,17-19 0,-17-17 15,17 18-15,0-18 16,1 0-16,-1-18 0,18 1 16,-36-1-1,-17-17-15,18-18 16,-18 35-16,-18-17 0,1 17 0,-1-17 15,1 17-15,-19 1 16,1-1-16,17 18 0,1-18 16,-1 18-16,36 0 15</inkml:trace>
  <inkml:trace contextRef="#ctx0" brushRef="#br0" timeOffset="27294.6704">24165 6279 0,'18'18'0,"-18"0"16,18 52-16,-18-34 16,17 34-16,1-17 15,-18-18-15,17 54 16,-17-37-16,18 1 16,-18-17-16,18-19 15,-18 1-15,0 0 0,17-18 16</inkml:trace>
  <inkml:trace contextRef="#ctx0" brushRef="#br0" timeOffset="32423.0069">5680 16316 0,'-18'0'0,"18"18"15,-18-18 1,36 17 93,0-17-93,35 0-16,-18 0 15,0 0-15,36 18 16,-36-18-16,18 0 16,-35 18-16,-1-18 15,1 0-15,0 0 16,-36 0 15,18-18-15</inkml:trace>
  <inkml:trace contextRef="#ctx0" brushRef="#br0" timeOffset="32878.4589">6033 16175 0,'-18'-18'15,"0"18"-15,18 18 16,18-18 15,0 35-31,17-17 16,0-1-16,-17-17 15,35 36 1,-18-36-16,-17 17 0,-1-17 16,1 18-16,-1-18 0,-17 18 15,-17-1 1,-1 1-1,-17-18 1,17 18-16,-35 17 16,36-18-16,-36 36 15,35-35-15,18 0 16,-17-18-16,17 17 0</inkml:trace>
  <inkml:trace contextRef="#ctx0" brushRef="#br0" timeOffset="34843.2103">6121 14852 0,'0'-18'62,"-18"18"1,18 18-48,0 0 17,-18 17-17,18-17-15,18 34 16,-18-16-16,0-1 16,0 36-16,18-54 15,-18 18-15,17 1 16,1-19-16,0-17 31,-18-17-15</inkml:trace>
  <inkml:trace contextRef="#ctx0" brushRef="#br0" timeOffset="35497.4747">6138 15469 0,'0'-17'0,"-17"17"16,34-18 15,1 18-16,0 0-15,35-18 16,-36 18-16,1 0 0,-1 18 16,1 0-16,-18-1 15,0 19-15,0-1 16,-18 0-16,1 0 16,-1-17-16,18 0 15,18-18 1,17 0-1,-17 0-15,-1 0 16,-17 17-16,18-17 0,0 0 16,-1 0-1,-17 18-15,18-18 16</inkml:trace>
  <inkml:trace contextRef="#ctx0" brushRef="#br0" timeOffset="35709.2005">6562 15487 0,'0'18'0,"17"-18"47,-17 17-31</inkml:trace>
  <inkml:trace contextRef="#ctx0" brushRef="#br0" timeOffset="36160.7618">6791 15399 0,'0'0'0,"-18"0"16,18 17-1,0 1 1,0 0-16,0 35 16,18-36-1,0 19-15,-18-19 16,35 18-16,-17-35 16,17 0-16,-18 0 15,1-17 1,0-1-16,-18 1 15,0-1-15,0-17 16,-18 17-16,0 0 16,1 1-16,-18 17 15,17-18-15,0 18 16,36 0 15,0 0-31</inkml:trace>
  <inkml:trace contextRef="#ctx0" brushRef="#br0" timeOffset="36544.2115">7056 15452 0,'-18'35'16,"18"-17"-1,18 17 1,-1-17-16,1-1 16,-1 1-16,1-18 0,0 0 15,-1 0-15,1-18 16,0 18-16,-18-17 15,17-19 1,-17 1-16,0 17 16,0 1-16,-17-1 15,-1 0-15,0 18 16,1 0-16,-1 0 16,0 0-16</inkml:trace>
  <inkml:trace contextRef="#ctx0" brushRef="#br0" timeOffset="37033.8125">7426 15275 0,'0'18'16,"0"0"140,0-1-141,18 1 1,-18-1-16,17 36 16,-17-17-16,18-1 15,-18 0-15,0 1 0,18-19 16,-18 18-16,0-17 16,17-18-1</inkml:trace>
  <inkml:trace contextRef="#ctx0" brushRef="#br0" timeOffset="48022.4956">26476 6385 0,'0'-53'0,"-18"18"16,18 0-16,-17 17 0,-1-17 16,-17 0-1,0 17-15,-1 18 16,19 0-16,-1 0 0,0 18 15,1 17-15,-1 0 0,18 71 16,0-53 0,18 17-16,35 54 0,-36-71 15,36 35 1,-35-53-16,-1 18 16,-17-35-16,-17 0 15,-1-1-15,1-17 0,-54 0 16,53-17-16,-52-19 15,52 19-15,18-1 16,-18 0-16,36 1 16,53-1-16,17 0 15,-18 18-15,-17 0 16,53 0-16,-71 0 16,1 0-16,-19 0 15</inkml:trace>
  <inkml:trace contextRef="#ctx0" brushRef="#br0" timeOffset="48313.8759">26846 6103 0,'-17'0'16,"-19"18"0,19-1-16,-1 54 15,18-18-15,0 17 0,0-17 16,0 0-16,0 18 0,18-18 16,17 35-1,0-53-15,18 18 16,-35-18-16,17-17 0,-17-18 15,0 18-15</inkml:trace>
  <inkml:trace contextRef="#ctx0" brushRef="#br0" timeOffset="48690.049">27199 6544 0,'-35'-18'16,"17"18"-16,1 18 0,-19 0 16,19 52-1,-1-52-15,18 17 0,35 0 16,1 1 0,-19-36-16,19 0 15,-1 0-15,0-18 16,-17 0-1,-18-34 1,0 34-16,0-17 16,0 17-16,0 36 31,17-1-31,1 1 16,17 17-16,-17-17 15,17-1-15,-17-17 0,-1 18 16,19 0-16</inkml:trace>
  <inkml:trace contextRef="#ctx0" brushRef="#br0" timeOffset="49173.7005">27446 6068 0,'18'0'78,"-18"17"-62,17-17-1,1 18-15,-18 0 16,18 17-16,-18-17 15,35 52-15,-17-35 16,17 54-16,-17-54 16,17 53-1,-18-53-15,-17 54 16,0-54-16,-17 35 16,-1-34-16,1 17 15,-1-36-15,-17 19 16,17-36-16</inkml:trace>
  <inkml:trace contextRef="#ctx0" brushRef="#br0" timeOffset="49540.0415">28099 6421 0,'17'0'32,"36"0"-17,-17 0-15,-1 0 16,0-18-16,0 18 0,1 0 16,-19 0-1,-34 18-15,-1-1 16</inkml:trace>
  <inkml:trace contextRef="#ctx0" brushRef="#br0" timeOffset="49697.3228">28187 6632 0,'35'18'15,"36"-18"-15,-36 0 16,18 0-16,-35 0 15,-1 0-15,1 0 16</inkml:trace>
  <inkml:trace contextRef="#ctx0" brushRef="#br0" timeOffset="51187.2541">29457 6138 0,'0'-17'0,"0"-1"16,-18 18-16,1 0 0,-19 18 16,19-18-1,-36 70-15,35-34 16,-35 52-16,53-18 16,-35 54-16,35-71 15,35 35 1,1-53-16,34 36 15,-17-54-15,35-17 0,-52 0 16,16-35 0,-52 17-16,18-17 15,-36 0-15,-17-36 16,18 36-16,-54-18 16,36 35-16,-1 1 15,19-1-15,-1 18 16,18 18-1,18-18-15</inkml:trace>
  <inkml:trace contextRef="#ctx0" brushRef="#br0" timeOffset="51398.5415">29933 6509 0,'0'17'15,"0"1"17,18-18-17</inkml:trace>
  <inkml:trace contextRef="#ctx0" brushRef="#br0" timeOffset="52054.3993">30480 6279 0,'0'-17'0,"18"17"15,-18-18-15,-18 18 16,0 0-16,1 0 16,-19 0-16,19 18 15,-1-1-15,1 19 16,-1-1-16,0 0 0,18 53 16,18-52-16,0-1 15,34 36-15,37-36 16,-54-17-16,0-18 15,36 0-15,-36-18 16,-17 0-16,-1 1 0,-17-1 16,0-17-16,0-1 15,-17-17-15,-19 18 16,-17 0-16,18 17 16,0 1-16,-18-1 15,35 18-15</inkml:trace>
  <inkml:trace contextRef="#ctx0" brushRef="#br0" timeOffset="52520.299">30992 6350 0,'-18'0'15,"0"18"-15,18-1 16,0 1-16,0 17 16,0 0-16,36 18 15,-36-35-15,52 35 16,-34-53-16,35 35 16,-35-35-16,35-17 15,-36 17-15,18-53 16,-17 35-16,0-35 15,-1 18-15,-34-18 16,-19 18 0,-16-1-16,16 19 15,-17-1-15,18 18 16,0 18-16,17 17 16,18 0-16</inkml:trace>
  <inkml:trace contextRef="#ctx0" brushRef="#br0" timeOffset="53132.9456">31521 6279 0,'0'-17'0,"0"-1"16,0 1 0,35 17-16,0-18 15,53 18-15,-52 0 16,-1 18-16,0-18 0,1 17 15,-19 1-15,1-1 16,-18 1-16,0 0 0,-18-1 16,1 1-16,-1 0 0,-17-1 15,17 36 1,0-35-16,18 35 0,18-36 16,17 19-1,-17-19-15,17 19 0,-17-1 16,-1 0-1,-17-17-15,-52 17 16,16-17-16,-52-1 16,35-17-16,-35 0 15,53-17-15,-1 17 16,19 0-16,-1-18 16</inkml:trace>
  <inkml:trace contextRef="#ctx0" brushRef="#br0" timeOffset="57865.9322">6103 14640 0,'0'-17'62,"0"-19"-62,0 1 16,0 17-16,0-17 16,0 18-1,-18-1 1</inkml:trace>
  <inkml:trace contextRef="#ctx0" brushRef="#br0" timeOffset="57988.7485">6085 14411 0,'0'-18'15,"0"1"1,0-19-1,0 19 1,0-1-16,0 1 16,0-1-1,0-17-15</inkml:trace>
  <inkml:trace contextRef="#ctx0" brushRef="#br0" timeOffset="58157.2492">6138 13952 0,'-17'-17'15,"17"-1"1,17-17 0,-17 17-16,18-17 15,0 35-15</inkml:trace>
  <inkml:trace contextRef="#ctx0" brushRef="#br0" timeOffset="58303.8939">6174 13600 0,'0'-18'16,"0"0"-16,0 1 15,0-19 1,0 19-16,0-1 0</inkml:trace>
  <inkml:trace contextRef="#ctx0" brushRef="#br0" timeOffset="58453.5938">6174 13264 0,'-18'-17'15,"18"-18"1,-18 17-16,18-17 15,0-1-15,0 19 16,0-1-16,18 0 0</inkml:trace>
  <inkml:trace contextRef="#ctx0" brushRef="#br0" timeOffset="58593.2243">6138 12788 0,'0'-53'16,"0"36"-16,-17-36 16,17 17-16</inkml:trace>
  <inkml:trace contextRef="#ctx0" brushRef="#br0" timeOffset="58770.8514">6085 12241 0,'-17'-35'16,"17"17"-16,0 1 15,0-18-15,0-1 16,0 1-16,0 17 16,0 1-16</inkml:trace>
  <inkml:trace contextRef="#ctx0" brushRef="#br0" timeOffset="58895.101">6050 11659 0,'0'-35'16,"18"0"-1</inkml:trace>
  <inkml:trace contextRef="#ctx0" brushRef="#br0" timeOffset="59110.8426">6068 11271 0,'0'-17'16,"0"-1"-16,0-35 16,0 35-16,0-34 15</inkml:trace>
  <inkml:trace contextRef="#ctx0" brushRef="#br0" timeOffset="59278.7312">6033 10742 0</inkml:trace>
  <inkml:trace contextRef="#ctx0" brushRef="#br0" timeOffset="59584.2968">6033 10583 0,'0'-17'16,"17"-1"-1,-17 0-15,0-17 16,0 18-16,0-1 16,0 0-16,-17 1 15,17-1 1,-18 0-1,18 1-15,0-1 16</inkml:trace>
  <inkml:trace contextRef="#ctx0" brushRef="#br0" timeOffset="59857.6191">5944 10125 0,'0'-18'0,"18"0"15,-18 1 1,-18-1-1,36 18 17,-18-17-17</inkml:trace>
  <inkml:trace contextRef="#ctx0" brushRef="#br0" timeOffset="60046.89">5927 9966 0,'0'-18'16,"0"1"-16,0-1 16,17 0-16,-17 1 15,0-1 1,-17 18 0,-1 0-1,18 18-15</inkml:trace>
  <inkml:trace contextRef="#ctx0" brushRef="#br0" timeOffset="60829.4742">5856 9737 0,'0'0'0,"-18"0"15,1 0 17,-1 0 30,1 0-62,-19 17 16,19 1-1,-19 0-15,36-1 16,-17-17 0</inkml:trace>
  <inkml:trace contextRef="#ctx0" brushRef="#br0" timeOffset="61024.0332">5609 9790 0,'-17'0'0,"-1"0"16,0-18-16,1 18 16,-1-18-16,0 18 15,1-17 1,-1 17-16,0 0 0,-34 17 16,34 1-16,0-18 15</inkml:trace>
  <inkml:trace contextRef="#ctx0" brushRef="#br0" timeOffset="61181.3145">5080 9807 0,'-18'0'15,"1"-17"-15,-1 17 16,0 0 0,1-18-1,-1 18-15,1 18 16,-1-18-16,0 0 15</inkml:trace>
  <inkml:trace contextRef="#ctx0" brushRef="#br0" timeOffset="61385.7747">4639 9807 0,'-35'-17'15,"-1"17"1,1-18 0,0 18-1,35-18-15,-35 18 16,17 0-16,0-17 16,1 17-16</inkml:trace>
  <inkml:trace contextRef="#ctx0" brushRef="#br0" timeOffset="61529.313">4233 9772 0,'-35'0'16,"17"0"-16,-17 0 16,18 0-16,-1 0 15,0 0 17,1 0-32,-19 18 15</inkml:trace>
  <inkml:trace contextRef="#ctx0" brushRef="#br0" timeOffset="63043.2296">2364 9578 0,'0'0'0,"-18"0"15,-17 18 1,-1-1 0,-16 36-1,34-18-15,0 1 0,1-1 0,-19 53 16,36-35 0,0-18-16,0 1 0,36 17 15,17-18 1,-36-35-16,18 0 0,36-18 15,-53 1-15,17-19 16,-35 19 0,-35-1-1,17 0-15,0 18 0,-17-17 16,17 17-16,-34 0 16,34 0-16,0 0 15,18-18-15</inkml:trace>
  <inkml:trace contextRef="#ctx0" brushRef="#br0" timeOffset="63204.9915">2469 9948 0,'0'-17'16,"0"-1"-1,0 0 1</inkml:trace>
  <inkml:trace contextRef="#ctx0" brushRef="#br0" timeOffset="63621.4999">2681 9701 0,'-18'0'0,"1"0"31,17 36-31,0-1 16,0 0-16,0-17 0,17 35 16,36 0-1,-35-36-15,17-17 16,-17 18-16,17-18 16,-17-18-16,0 1 15,-1 17-15,-17-18 16,-17-17-16,17 17 15,-36-17-15,19 35 16,-36-35-16,35 35 16,0-36-1,1 36-15,-1-35 16</inkml:trace>
  <inkml:trace contextRef="#ctx0" brushRef="#br0" timeOffset="63943.8455">2963 9754 0,'0'18'16,"18"35"-1,-18-35-15,35 34 16,-17-16-16,35-1 15,-36-35-15,19 0 16,-1 0-16,-17-18 16,17-35-16,-17 18 15,-18-18 1,-18 18-16,-35 0 16,35 17-16,-52 0 15,52 18-15,-35 0 16,36 0-16,-1 0 15,18 18-15,0 0 0</inkml:trace>
  <inkml:trace contextRef="#ctx0" brushRef="#br0" timeOffset="64950.896">3298 9613 0,'-17'0'15,"34"0"16,19-17-15,-1 17-16,18 0 16,-35 17-16,17 1 15,-35-1-15,0 36 16,-18-35-16,-17 53 16,17-54-16,-17 19 15,17-36 1,18 17-1,18-17-15,0 0 0,52 18 16,-34-18 0,-19 17-16,54 19 15,-54-19-15,-17 1 0,0 0 16,-17 35-16,-1-18 16,0-18-16,-17 1 0,0 0 15,-36 17-15,36-35 16,17 0-16,1 0 15,-19 0-15,19 0 16</inkml:trace>
  <inkml:trace contextRef="#ctx0" brushRef="#br1" timeOffset="95898.2243">5874 9790 0,'0'-18'31,"17"18"-15,-17-18 31,0 36 46,0 0-77,-17-1 0,17 1-1,0 0 1,0-1 0,-18-17-16,18 35 15,-18-17-15,18 0 16,0-1-16,-17-17 15,17 36-15,-18-36 16,18 17-16,-17 1 0,17 0 16,-18-1-1,18 1-15,0-1 0,-18 1 16,18 0-16,-17 17 16,-1-35-16,0 35 15,18-17-15,-17-18 0,-1 35 16,18-17-16,-18-1 15,1 1 1,17 0-16,-18-1 16,1-17-1,17 18-15,-18 17 0,0-17 16,1 0-16,-1 17 16,18-17-1,0-1-15,-18 1 16,18 17-1,-17-35-15,17 35 16,-18-17-16,18 0 16,0-1-1,-18 1 1,18 0-16,-17-1 16,17 1-1,-18-18 1,18 17-16,0 1 31,0 0 16,0-1-31,0 1-1,18-18 1,-18 18-1,17-18 32,-17 17-15,0 1 30,0 0 32,18-18-79,0 0 1,17 17 0,-17-17-16,-1 0 15,1 0-15,35 0 16,-36-17-16,54 17 16,-53 0-16,35 0 15,-36-18-15,36 18 16,-35-18-16,-1 18 15,19-17-15,-19-1 16,1 18-16,0 0 16,-1 0-1,-34 0 17,-1 0-17</inkml:trace>
  <inkml:trace contextRef="#ctx0" brushRef="#br1" timeOffset="99669.2687">5450 10795 0,'0'18'15,"-17"-18"-15,17 17 0,17-17 31,-17-17-31,18 17 16,0-18 0,-18 0-1,17 1-15,1-19 16,0 1-16,-18 18 0,17-19 16,1 1-16,17-36 15,-17 36-15,17-35 16,-17 34-16,17-17 15,-17 18-15,17-35 16,-17 34-16,-1-17 16,1 36-16,-18-36 15,0 35-15,17 1 16,-17-1-16,18 0 16,0 1-1,-18-1-15,17-17 16,1 35-16,-18-18 15,18 0-15,-18 1 32,-18 17-17,18 17 1,0-34 15,0-1 47,0 1-46,18 17-17,-18-18 1,17 18-1,-17 18 1,0-1 0,0 1-1,0-1 1,0 1-16,0 0 0,0-1 16,0 1-16,0 35 15,0-35-15,0 52 16,0-35-16,0 1 0,0 17 15,-17-18-15,17 35 16,0-34-16,0-1 16,17 36-16,1-36 15,-18 0-15,18-17 16,-1-1-16,-17 19 16,18-19-16,-18 19 15,0-19-15,18 1 16,-18-1-16,0 1 15,0 0-15,0-1 32,0 1-17,17-18 1,-17 18 0,0-36 46,-17 18-46,-1 0-1,0 0 1,1 0 0,-19 0-1,19 0 1,-36 18-16,35-18 15,-17 17-15,17-17 16,-17 18 0,17-18-16,-35 0 15,36 0-15,-36 18 16,35-18-16,1 0 0,-1 0 16,0 0-16,1 0 15,17 17 1,-18-17-1,0 0 17,18-17-17,0-1 1,-17 18 78,17-18 15,17 1-109,1-1 16,-18 0-16,0 1 15,18-1-15,-1-17 16,1 0-16,-18 17 0,18 0 16,-1-17-16,1-18 15,-1 18-15,-17 0 16,18 17-16,-18-17 0,18-1 15,-1 1-15,-17 0 16,18 17 0,-18-17-16,18 0 0,-1-1 15,1-17 1,0 36-16,-1-1 0,1-17 16,-1 0-16,-17 17 15,36-17-15,-19 17 16,1 0-16,-18 1 0,18-1 15,-18-17 1,17 17-16,-17 1 16,0-1-16,18 0 15,-18 36 110,0 0-125,0-1 16,0 1-16,0-1 0,0 19 16,0-1-16,0-17 15,0 35 1,0-18-16,0 18 15,0-18-15,18-17 0,-18 17 16,0 18-16,17 17 16,-17-34-16,0-19 15,0 54 1,18-18-16,-18-36 0,0 19 16,18-1-1,-18 0-15,0-17 16,17 0-16,-17-1 15,0 1-15,0 17 16,0-17-16,0-1 16,0 1-1,0 0 48,0-36-16,-17 18-32,-1 0-15,0 0 16,1 18 0,-1-18-16,0 0 15,-17 0-15,17 0 16,1 0-16,-1 0 0,-35 0 15,36 0-15,-36 17 16,35-17-16,-35 18 16,35-18-1,1 18-15,-18-18 16,17 17-16,0-17 16,1 0-16,-1 0 15,0 0 1,1 0-1,-1 0-15,0 0 32,18-17 15,0-1-16,0 0 47,0 1-16,18 17-46,-18-18 0,18 0-1,-1 1-15,1 17 0,-18-18 16,18 0-16,-1-17 16,-17 18-16,18-1 15,-18 0-15,18 1 0,-1-19 16,-17 1-16,35-18 15,-17 36 1,0-19-16,-1-17 16,1 18-16,17-18 15,-35 18-15,18-18 16,-18 18-16,18 17 16,-18 0-16,17-17 0,1 0 15,-1 0-15,19-18 16,-19 17-16,19-17 15,-19 18-15,-17 0 16,18 0-16,0 17 16,-18 0-16,0 1 47,17-1-32,-17 36 48,-17-1-48,17 1-15,0 0 16,0-1-16,0 36 16,0-35-16,0 35 15,0-18-15,17 36 16,-17-19-16,0 19 15,0-18-15,0 17 16,0-34-16,18 17 16,-18-18-16,18 0 15,-18-17-15,17 17 16,1-17 0,-1-1-16,-17 1 15,18 0-15,-18-1 16,0 1-1,0 0-15,0 17 16,0-17-16,0 17 16,0-18-16,0 19 15,0-54 48</inkml:trace>
  <inkml:trace contextRef="#ctx0" brushRef="#br1" timeOffset="100703.0593">5644 11254 0,'0'-18'16,"-17"18"0,-1 0 15,36 0 16,-1 0-32,1 0-15,17 0 16,18 0 0,-35 0-16,35 0 15,-18 0-15,-17 0 0,35-18 16,-36 18-16,1 0 16,0 0-1,-36 18 16,0-18-15</inkml:trace>
  <inkml:trace contextRef="#ctx0" brushRef="#br1" timeOffset="101109.3527">5838 11113 0,'0'-18'15,"18"18"1,0 0-1,-1 18-15,19-1 16,-19 1-16,1-18 16,0 17-16,17 1 0,-17 0 15,-1-1-15,-17 1 16,0 0-16,0-1 16,-17 1-1,-1-18-15,0 18 16,1-1-1,-1-17-15,18 18 16,-18-18 0</inkml:trace>
  <inkml:trace contextRef="#ctx0" brushRef="#br1" timeOffset="102118.7974">5662 11060 0,'0'17'15,"18"-17"173,-1 0-126,-17 18 16,-17 0-46,-1-1-32,0 1 15,-17 17-15,18-17 16,-1 17 0,0-35-16,18 35 15,18-17-15,0 17 16,17-17-1,-18-18-15,1 17 16,0 1 0,-1 0-1,1-1 1</inkml:trace>
  <inkml:trace contextRef="#ctx0" brushRef="#br1" timeOffset="102679.1728">6421 11254 0,'-18'-18'16,"0"18"-16,1 0 16,-1 0-16,0 18 15,18-1-15,-17 1 16,17 17-16,0-17 16,17-1-16,1 1 15,-18 0-15,35-1 16,-17-17-16,17 18 15,-17-18-15,-18-18 16,17 18-16,-17-17 16,0-1-16,-17 0 15,17 1-15,-18-1 16,1 1-16,17-1 16,0 36 15,17-18-16</inkml:trace>
  <inkml:trace contextRef="#ctx0" brushRef="#br1" timeOffset="102862.198">6650 11377 0</inkml:trace>
  <inkml:trace contextRef="#ctx0" brushRef="#br1" timeOffset="103218.1818">6756 11324 0,'-18'0'16,"18"18"0,0-1-16,0 1 15,0 0-15,0-1 16,18 1-16,-18 0 0,17-1 15,19-17 1,-19 0-16,1-17 16,0 17-16,-1-18 15,1 0-15,-18-17 16,0 17 0,-18 1-16,1-1 15,-1 18-15,0-17 0,1 17 16,17-18-1,-18 18-15,18 18 16,0-1 0</inkml:trace>
  <inkml:trace contextRef="#ctx0" brushRef="#br1" timeOffset="103561.2813">6950 11342 0,'0'17'15,"0"19"1,17-19 0,-17 1-16,0 0 15,18-1-15,0 1 0,-1-18 16,1 0-1,0 0-15,-1-18 16,1 1-16,-18-1 16,0-17-16,0 17 15,-18-17 1,1 17-16,-1 18 0,0-17 16,36 17 30</inkml:trace>
  <inkml:trace contextRef="#ctx0" brushRef="#br1" timeOffset="103806.8143">7303 11254 0,'0'17'15,"17"-17"1,-17 18-16,18 17 16,-18 0-16,17-17 0,1 35 15,-18-35-15,0-1 16,18 1-16,-18 0 15</inkml:trace>
  <inkml:trace contextRef="#ctx0" brushRef="#br1" timeOffset="105742.6507">6456 9790 0,'0'-18'16,"0"0"-1,0 1 1,0 34 15,0 1-15,0 0-16,0 17 0,0 0 15,0 0-15,17 54 16,-17-36-16,0-1 16,0 1-16,0 0 0,18 0 15,0 35-15,-18-35 16,17 0-16,-17-17 15,18-19-15,-18 18 16,0-17-16,0 17 16,18-17-16,-18 0 15,0-36 95,0 0-79</inkml:trace>
  <inkml:trace contextRef="#ctx0" brushRef="#br1" timeOffset="106308.3343">6562 10583 0,'0'18'47,"17"0"-32,-17-1-15,0 19 16,0-1-16,0-18 0,0 19 16,0-19-1,18-17-15,-18-17 16,0-1-1</inkml:trace>
  <inkml:trace contextRef="#ctx0" brushRef="#br1" timeOffset="106637.2944">6438 10654 0,'0'18'31,"0"-1"-15,0 1-16,18 17 15,-18-17-15,17-1 0,1 1 16,0-18-16,-1 0 31,1 0-31,0-18 0,-1-17 16,1 17-1,0-17-15,-1 0 16,-17 17-16,0 1 16,-17 17 15,17 17-15</inkml:trace>
  <inkml:trace contextRef="#ctx0" brushRef="#br1" timeOffset="107115.4294">6279 10001 0,'18'0'31,"0"-35"-31,-1 0 16,1-36 0,0 36-16,17-53 15,-17 35-15,-18 17 0,17-16 16,-17 34 0,18 18-1,-1 35 1,1 0-16,17 18 15,-17-35-15,17 35 16,-17-35-16,-18-1 16,35 19-1,-35-1-15,18-18 0</inkml:trace>
  <inkml:trace contextRef="#ctx0" brushRef="#br1" timeOffset="107816.6534">6967 10160 0,'0'-18'15,"0"1"1,0-1-1,-17 18-15,-1 0 16,0 18 0,1-1-16,-18 36 15,35-35 1,-18 35-16,18-36 16,35 36-16,-17-35 15,35 0-15,-18-18 16,36 0-1,-54 0-15,54-36 16,-54 19-16,1-1 0,0-35 16,-18 0-1,-18 36-15,-17-36 16,-1 35-16,19 0 0,-36 1 16,35-1-16,1 18 31,17 18-31,35-1 15,-17 1-15,-1 0 16</inkml:trace>
  <inkml:trace contextRef="#ctx0" brushRef="#br1" timeOffset="107977.3269">7338 10231 0,'0'17'31</inkml:trace>
  <inkml:trace contextRef="#ctx0" brushRef="#br1" timeOffset="108356.5109">7514 10107 0,'-17'0'16,"17"18"-16,-18-1 15,18 1-15,0 17 16,0-17-16,0 17 15,0-17-15,18-1 16,-1 1-16,18-18 16,-17 0-16,0 0 0,17-18 15,-17 18-15,-1-17 16,-17-1-16,18-17 16,-36 17-16,1-17 15,-1 35 1,0-18-16,1 18 15,-1 0-15,0-17 16,36 17 15</inkml:trace>
  <inkml:trace contextRef="#ctx0" brushRef="#br1" timeOffset="108711.9833">7814 10089 0,'0'18'16,"0"0"-16,0 17 15,0 0 1,18-17-16,17 17 15,-17-35-15,17 18 16,-17-18-16,17-18 16,-18 1-1,-17-19 1,0 19-16,0-1 0,-35-17 16,18 17-16,-19 0 15,19 18 1,-1 0-16,0 0 0,1 0 15,17 18 1</inkml:trace>
  <inkml:trace contextRef="#ctx0" brushRef="#br1" timeOffset="109428.0975">8167 9984 0,'-18'0'16,"1"-18"0,-1 18-16,36 0 31,-1 0-16,18 0-15,1-18 16,-19 18-16,1 0 16,0 0-16,-1 0 0,1 0 0,-18 36 15,0-19-15,0 1 16,-18 0-16,1 17 16,17-18-16,0 19 15,0-19-15,35 1 16,-17 0-16,34-1 15,-34-17-15,0 36 16,-18-19-16,-18 18 16,-17-17-1,-18 35-15,18-35 16,-1-1-16,1-17 0,0 18 16,0-18-16,17 0 15,0-18 1,1 18-16,17-17 15</inkml:trace>
  <inkml:trace contextRef="#ctx0" brushRef="#br0" timeOffset="130646.0936">20567 8431 0,'-18'-17'16,"1"17"-16,-36-18 15,35 18-15,-35 0 16,18 0-16,-36 18 16,54-1-16,-19 19 15,36-19-15,18 19 16,0-19-16,35 36 16,-18-35-16,53-1 15,-53 1 1,1 17-16,-36-17 15,0 0-15,0-1 0,-18-17 16,-17 18-16,-1 0 16,1-1-16,-35-17 15,34 18-15,-17-18 16,36 0-16,17-18 16,0 1-16</inkml:trace>
  <inkml:trace contextRef="#ctx0" brushRef="#br0" timeOffset="131032.5882">20726 7973 0,'0'-18'31,"0"36"-31,17 17 15,-17 0-15,18 71 16,-18-53-16,0 106 16,18-89-16,-18 54 15,17-54-15,1 19 16,0-72-16,17 36 16,-35-35-1,35-18-15</inkml:trace>
  <inkml:trace contextRef="#ctx0" brushRef="#br0" timeOffset="131334.9083">20990 8573 0,'0'52'16,"-17"-16"-16,34 17 15,-17-18-15,18 0 16,52 0-16,-52-17 16,17-18-16,1 0 0,-1 0 15,0 0-15,-17-18 16,0-34-16,-18 34 16,0-17-16,-18 17 0,-17-35 15,-1 18-15,1 17 16,-18 1-16,35-1 15,1 18-15,17 18 16</inkml:trace>
  <inkml:trace contextRef="#ctx0" brushRef="#br0" timeOffset="131740.5473">21396 8661 0,'18'70'16,"-18"-34"-16,17 69 15,1-69-15,0 17 0,-1-18 16,-17 0-16,18-17 0,-18 35 16,0-36-1,-18-17-15,1 0 16,-1-35-1,18 0-15,-18-53 16,18 35-16,0 17 16,0-87-16,0 70 15,0 18-15,36-18 16,-19 35-16,1 18 0,35 0 16,-36 18-16,36 35 15,-53-36 1,18 19-16,-18 17 15,-18-18-15,1-18 0,-1-17 16,-35 36 0,35-36-16,1 0 0,-1-18 15,18 0-15</inkml:trace>
  <inkml:trace contextRef="#ctx0" brushRef="#br0" timeOffset="132107.8823">21731 8749 0,'35'0'0,"18"0"16,-17-18-1,17-17-15,-18 0 16,-18 17-16,1-17 0,-18 17 15,0 1-15,-18-1 16,1 0-16,-18 18 0,-1 0 16,1 0-16,-18 18 15,18 0-15,17 17 0,0-18 16,18 19-16,0 34 16,18-34-16,17-1 15,1 0-15,-1 0 0,36 1 16,-19-19-16,19-17 15,-36 0 1,1 0-16,-1-17 16,-35-1-16,-18 18 15</inkml:trace>
  <inkml:trace contextRef="#ctx0" brushRef="#br0" timeOffset="134065.3033">23407 7920 0,'0'-18'15,"-35"1"1,17 17-16,0 17 0,-17 19 16,17-1-16,1 18 15,-19 35-15,19-18 16,-1 36-16,18-53 16,0-18-16,18 54 15,-1-72-15,19 19 0,34-1 16,-34-17-1,-1-18-15,0 0 16</inkml:trace>
  <inkml:trace contextRef="#ctx0" brushRef="#br0" timeOffset="134470.427">23707 8396 0,'-18'-18'16,"0"18"-16,-17 18 15,17 0-15,-17-1 16,0 54 0,35-36-16,0 18 0,0-18 15,18-17-15,-1 17 0,36-17 16,-18-18 0,1 0-16,-1-35 0,18 17 15,-35-17-15,17 0 0,-18-54 16,1 36-16,-18 18 15,-18-71-15,1 53 16,-18 0-16,-18-35 16,35 53-16,-17 17 0,-1 1 15,19 17-15,-19 17 16,36 19 0,0-1-16,18 106 15,35-70 1,-35-19-16,17-16 0,36 17 15,-19 0 1,-34-36-16,0 1 0,-1 0 16</inkml:trace>
  <inkml:trace contextRef="#ctx0" brushRef="#br0" timeOffset="134899.8313">23971 8537 0,'18'18'16,"17"0"-16,0-18 16,-17 0-16,17-18 15,-17 0 1,-18 1-16,0-1 0,0 0 16,-53-35-1,18 53-15,17-17 16,1 17-16,-1 0 15,18 17-15,0 19 16,18-1-16,17 0 16,-18 1-1,36-1-15,-35-18 16,35 1-16,-35-18 16,-18-18-1,0-17 1,0 18-16,0-19 15,0 19-15,0-1 16,17 0 0,1 18-16,-1-17 0,19-1 15,-1 0-15,0 18 16,-17-17-16,0 17 16,-1 17-16</inkml:trace>
  <inkml:trace contextRef="#ctx0" brushRef="#br0" timeOffset="135099.2794">24500 8484 0,'0'36'16,"36"17"-1,-19-18 1,1-18-16,0 1 16</inkml:trace>
  <inkml:trace contextRef="#ctx0" brushRef="#br0" timeOffset="135255.7799">24500 8273 0,'0'-18'16,"18"18"-1,0 0-15,-1 18 16,1-18 0</inkml:trace>
  <inkml:trace contextRef="#ctx0" brushRef="#br0" timeOffset="135918.3223">24659 8484 0,'18'53'16,"17"-17"-1,0-1-15,-17-18 16,0 1-16,-1-18 16,-17-18-16,0 1 15,0-36 1,0 35-16,0 1 15,0-19-15,0 19 0,18-1 16,0 0-16,-1 1 0,1 17 16,35-18-16,-18 18 15,-17 0-15,35 18 16,-36-18-16,1 17 0,-18 1 16,0 0-1,-18 17 1,1-17-16,-1 35 15,18-36-15,0 18 16,18-17-16,17-18 16,-17 0-1,-1 0-15,1-18 0,-1-17 16,1 18-16,-18-19 16,-18 19-16,1-19 15,-1 19 1,1-1-1,17 36 1,17-1 0,18 1-1,-17 0-15,17-18 0,-17 0 16,0 0-16,-1 0 16,-17-18-16,-17 0 15,17 1 1,-18-1-16,36 18 31,-1 0-31,1 0 16,17 0-16,18-18 15,-18 1-15,36-1 16,-53 0-16,-1 18 16,-17-17-16,0-1 15,-53 18-15</inkml:trace>
  <inkml:trace contextRef="#ctx0" brushRef="#br0" timeOffset="136128.3262">25294 8132 0,'18'52'0,"-1"54"15,1-53-15,0-18 16,17 36-16,-17-36 15,-1 1-15,19 34 16,-36-52-16,17 17 16,1-35-16,-1 0 15,1-18-15,0-17 16,-18 0-16</inkml:trace>
  <inkml:trace contextRef="#ctx0" brushRef="#br0" timeOffset="136246.2384">25629 8414 0,'18'35'0,"-18"18"16,18-18 0,-1 1-1,19-19-15,-36-34 16</inkml:trace>
  <inkml:trace contextRef="#ctx0" brushRef="#br0" timeOffset="136389.7417">25665 8184 0,'0'-17'15,"0"34"1,17-17-16,19 18 16,-19 0-16</inkml:trace>
  <inkml:trace contextRef="#ctx0" brushRef="#br0" timeOffset="136719.3859">25859 8520 0,'0'35'0,"0"-17"15,17-36 17,1 18-32,0-18 0,-1-17 15,18 0 1,-35 17-16,18 0 15,-18 1-15,-18 17 32,18 17-17,-17 1-15,17 0 16,0-1-16,17 1 16,1-18-16,17 18 15,-17-18-15,0 17 16,35 1-16,-36-18 0,1 0 15,-1 0 1,1 0-16,0-18 16</inkml:trace>
  <inkml:trace contextRef="#ctx0" brushRef="#br0" timeOffset="136973.9761">26229 7814 0,'53'53'0,"18"70"16,-19-52-16,19 35 15,-36-53-15,-17 0 0,0 0 16,-18-18-16,-36 53 15,19-53-15,-54 36 16,36-53 0,0 17-16,-36-18 15</inkml:trace>
  <inkml:trace contextRef="#ctx0" brushRef="#br0" timeOffset="138208.1306">27693 8414 0,'-18'-18'16,"-17"0"-1,18 18-15,-19 0 0,19 0 16,-1 0-16,0 18 0,18 17 15,0 1 1,18-19-16,35 19 16,-35-19-16,17 1 0,35-18 15,-17 0-15,-35 0 16,17-18-16,-17 1 0,-1-36 16,-34 35-16,-18-53 15,17 54 1,-35-18-16,35 17 15,1 0-15,34 18 16</inkml:trace>
  <inkml:trace contextRef="#ctx0" brushRef="#br0" timeOffset="138452.7505">28011 7779 0,'-36'-71'0,"1"36"16,17 35-16,18 35 15,-17 18-15,34 18 16,1 87-16,0-69 16,35 52-1,-18-71-15,18 36 16,-18-53-16,-17-18 15,-1-17-15,-17 17 16,-17-35-16</inkml:trace>
  <inkml:trace contextRef="#ctx0" brushRef="#br0" timeOffset="138580.8677">27940 8326 0,'88'0'16,"-53"0"-16,1 0 0,-1 0 15,18 0 1,-35-18-16,17 18 0,-35-18 16</inkml:trace>
  <inkml:trace contextRef="#ctx0" brushRef="#br0" timeOffset="139125.267">29351 7938 0,'-18'-53'16,"18"17"-16,-17 19 15,-18-19-15,-1-17 16,19 36-16,-1 17 16,0 35-1,18 0-15,0 71 0,18-35 16,0-1-16,-1 19 15,54 34-15,-54-52 16,19-19-16,17 19 16,-36-36-16,-17-17 0,0 0 15,-17-18-15,-36-36 16</inkml:trace>
  <inkml:trace contextRef="#ctx0" brushRef="#br0" timeOffset="139242.5415">29228 8361 0,'0'0'0,"-18"-18"16,36 1-16,-1 17 15,36 0-15,0 0 16,35-18 0,-35 18-16,35 0 15,-52 0-15,-1 0 16</inkml:trace>
  <inkml:trace contextRef="#ctx0" brushRef="#br0" timeOffset="139503.5579">29757 7814 0,'-35'18'15,"-1"88"1,19-18-16,34 35 15,-17-70 1,53 53-16,-35-53 16,17-18-16,18 18 15,-35-35-15,35 17 16,-36-35-16,1-18 16</inkml:trace>
  <inkml:trace contextRef="#ctx0" brushRef="#br0" timeOffset="139842.5033">30127 8255 0,'-17'0'16,"-1"0"-16,-17 18 0,17-1 15,0 1-15,1 0 0,-1 34 16,18-34-16,18 0 16,17-1-1,0-17-15,-17 0 16,35 0-16,-35-17 15,-1-1-15,-17 0 16,18 1-16,-18-1 16,0 1-16,0-1 15,0 36 1,35-18 0,-17 17-16,17 1 15,0-18-15,1 0 16,-19 0-16,18 0 15,-35-18 1,0 1-16,-17-19 16</inkml:trace>
  <inkml:trace contextRef="#ctx0" brushRef="#br0" timeOffset="140116.2656">30321 7549 0,'53'18'16,"35"53"-1,18 17-15,-53-35 16,0 17-16,-18-17 0,18 18 16,-35-1-16,0-17 0,-1 18 15,1 35 1,-36-71-16,18 0 0,-17 0 15,-1 1-15,-17-1 16,17-17-16,0-1 16,1-17-16,17 18 0,-18-18 15</inkml:trace>
  <inkml:trace contextRef="#ctx0" brushRef="#br0" timeOffset="141433.6943">22525 9913 0,'0'-18'15,"0"1"-15,-35 17 16,17 0-1,-17 17 1,17 19-16,-35 17 16,35-36-16,18 19 15,0-19-15,0 18 0,0-17 16,18-18-16,35 18 16,-35-36-16,17 0 15,-17 1-15,-1-1 0,1-17 16,-18 17-16,18-17 15,-18 17-15,0 1 0,-18-19 16,18 19-16,-18 17 16,1 0-16,17 35 15,17-17-15,-17-1 16,18 1-16,0 0 16,34-1-16,-34 1 15,35 0 1,-35-18-16,-1 0 0</inkml:trace>
  <inkml:trace contextRef="#ctx0" brushRef="#br0" timeOffset="141600.0999">22737 9860 0,'0'0'0,"17"-17"0,18-1 16,-17 18-16,35-18 15,-35 1-15,17 17 16,-17-18-16</inkml:trace>
  <inkml:trace contextRef="#ctx0" brushRef="#br0" timeOffset="141838.6133">22807 9472 0,'0'71'0,"0"52"16,18 18-1,-18-88-15,17 53 16,1-71-16,17 18 16,-17-35-16,35-1 15,-18 1-15,18-18 16,-35 0-16,17-18 15,-17 1 1,-18-1 0</inkml:trace>
  <inkml:trace contextRef="#ctx0" brushRef="#br0" timeOffset="142573.2385">24377 9843 0,'18'-36'16,"-18"19"-16,0-19 15,0 19-15,-18-1 16,0 18-1,1 0-15,-36 18 16,0 35 0,0 17-16,35-35 15,1 36 1,17-36-16,17 18 16,1-35-16,35-1 15,-18-17-15,18 0 16,-18-17-16,1-18 15,-19 17-15,1-17 16,-18-1-16,-18 1 16,18 17-16,-17-17 15,17 18-15,0 34 32,35 18-17,-17 1-15,17-1 16,0-17-16,-17-1 0,-1 1 15,1 0-15,0-1 16</inkml:trace>
  <inkml:trace contextRef="#ctx0" brushRef="#br0" timeOffset="142756.8993">24730 9737 0,'35'0'0,"36"-18"16,-36 18-1,35-18-15,-34 18 16</inkml:trace>
  <inkml:trace contextRef="#ctx0" brushRef="#br0" timeOffset="142896.0491">24853 9913 0,'35'0'15,"36"0"1,-53-18-16,35 18 16,-36-17-16,1 17 15</inkml:trace>
  <inkml:trace contextRef="#ctx0" brushRef="#br0" timeOffset="143253.2633">25206 9437 0,'35'-18'15,"36"18"1,17 0-16,106 53 16,-159-35-1,1 52-15,-19-17 16,-17-18-16,-17 1 0,-1 17 16,-53 35-16,36-53 15,-35 18 1,52-18-16,18 1 15,18-19-15,52-17 16,-17 0 0,-18 0-16,1 0 0,17-17 15,-18 17-15,0 0 0,-17 17 16</inkml:trace>
  <inkml:trace contextRef="#ctx0" brushRef="#br0" timeOffset="146432.5083">27499 9772 0,'0'18'15,"0"17"1,0-17-1,18-1-15,-1 1 16,1-1-16,17-17 16,-17 0-16,17-17 15,-17 17-15,17-53 16,-35 35-16,18-17 16,-1 0-16,1 17 15,-18 0 1,35 18-16,-17 18 15,17 0 1,-17-1-16,-1 1 16,-17 0-16,18 35 15,-18-36-15,-35 18 16,17-17-16,1 0 0,-36-1 16,35-17-16,-35 0 15,0-17 1,18 17-16,17-18 0,-17 18 15</inkml:trace>
  <inkml:trace contextRef="#ctx0" brushRef="#br0" timeOffset="146583.0682">27411 9507 0,'-18'-17'15,"36"-1"1,-1 18-16,1-18 16</inkml:trace>
  <inkml:trace contextRef="#ctx0" brushRef="#br0" timeOffset="147284.2437">28840 9278 0,'-18'-35'16,"0"17"0,36 1-1,35 17 1,106 0-1,-71 35-15,-18 0 16,-70 36 0,-35-18-1,0-18 1,17-18-16,1 1 16,-1 0-16,36-1 15,17 19-15,0-19 16,36 19-16,-36-1 15,-17-18-15,17 19 0,-18-19 16,-17 36-16,-17-35 16,-1 0-16,-17-1 0,-18 1 15,18 0-15,-71-18 16,53 0-16,18 0 16,-18-18-16,-18 0 15,54 1-15,-1 17 16</inkml:trace>
  <inkml:trace contextRef="#ctx0" brushRef="#br0" timeOffset="149159.3211">23971 8925 0,'18'0'31,"52"-17"-15,-34 17-1,34-18-15,71 18 16,-70 0-16,35-18 16,0 18-16,-18 0 0,18 0 0,88-17 15,-106 17-15,71-18 16,-106 18 0,-1 0-16,19 0 15,-53 0-15</inkml:trace>
  <inkml:trace contextRef="#ctx0" brushRef="#br0" timeOffset="150170.1452">20796 9190 0,'18'0'16,"35"0"0,-18 0-16,53 0 15,-35 0-15,88 0 16,-52 0-16,87 0 16,-88-18-16,88 1 15,-123 17-15,-17 0 16</inkml:trace>
  <inkml:trace contextRef="#ctx0" brushRef="#br0" timeOffset="169151.61">17304 9631 0,'0'17'15,"-18"-17"1,18 18-16,-18 0 0,1-1 31,17-34 16,35-36-31,-17 18-16,52-54 15,-34 54-15,52-88 16,-35 52-16,70-52 16,-52 70-16,87-88 15,-87 88-15,70-53 16,-88 71-16,35-36 15,-35 53 1,0 1-16,-35 17 16,35 35-16,-36 0 15,1-17-15,0 17 16,17 0-16,0 18 16,0-17-16,-17-19 0,53 19 15,17-19 1,-35-17-16,17-17 0,71-36 15,-70 35-15,-1-17 16,54-18-16,-89 18 16,1 17-16,-19 0 15,-17 1 1,-17 17 0,-19 0-16</inkml:trace>
  <inkml:trace contextRef="#ctx0" brushRef="#br0" timeOffset="169522.6984">19138 8537 0,'18'0'16,"35"0"0,0 18-16,53 0 15,-54-1-15,37 18 16,-54-17-1,18 17-15,-53-17 16,0 35-16,-18-18 16,-17 18-1,17-35-15,-17-1 0,17 36 16,1-35-16,17 17 16,0 0-1</inkml:trace>
  <inkml:trace contextRef="#ctx0" brushRef="#br0" timeOffset="172003.5483">14764 9137 0,'-18'0'16,"36"18"0,-1 35-1,1 17-15,0 1 0,17-1 16,-17 18-16,-1 1 0,1 52 15,-18-71-15,0-34 16,0 16-16,-18-16 16,18-19-16,-17-34 15,17-1-15,0 0 0,0-52 16,0 35-16,17-36 16,1 36-16,17 17 15,-17 18 1,17 18-16,-35-1 15,18 54-15,-1-18 16,-17 0-16,18-18 16,0 0-1,-1-17-15,19-18 16,-19 0-16,-17-18 16</inkml:trace>
  <inkml:trace contextRef="#ctx0" brushRef="#br0" timeOffset="172421.5772">15240 9807 0,'35'36'15,"1"-36"1,16 0 0,1-36-16,0-34 15,-53 52 1,0 0-16,-17 1 15,-1-1-15,-35 0 16,35 18-16,-34 0 16,16 18-16,19 0 0,17 17 15,0 36 1,17-54-16,1 19 0,52-1 16,-34-18-16,17-17 15,53 0 1,-89-17-1,1-18-15,-18 17 16,-18 0-16,1 18 16,-1 0-16,18 18 15,0 0 1,18 17-16,17 0 16,-18-35-1,1 18-15,17-18 0,-17 0 0,0 0 16</inkml:trace>
  <inkml:trace contextRef="#ctx0" brushRef="#br0" timeOffset="172882.4793">15840 9737 0,'-18'17'16,"18"1"-16,-18 0 0,18 17 15,0-17-15,0-1 16,18 1-16,17-1 0,-17 1 15,0-18-15,-1 0 16,-17-18 0,0 1-16,0 34 31,36 19-15,-19-1-16,18 36 15,-17-36-15,0 18 16,-18-18-16,0-17 15,0-1-15,-36 1 0,1 17 16,0-35-16,-18 18 16,35-36-16,-17 18 15,0-35 1,17 17-16,1-17 0,17 0 16</inkml:trace>
  <inkml:trace contextRef="#ctx0" brushRef="#br0" timeOffset="173237.5259">15998 9349 0,'36'70'16,"-19"54"-1,19-19 1,-19-52-16,1 18 15,-18-36-15,18-17 0,-18 0 16,0-1-16,17-17 16,1-17-1,-18-1-15,18-17 16,-18 17 0,17 18-1,1 18-15,-1-1 16,1 19-1,-18-19-15,0 1 16,0-1-16,18-17 16,-1 0-1,-17-17 1</inkml:trace>
  <inkml:trace contextRef="#ctx0" brushRef="#br0" timeOffset="173389.5092">16387 9719 0,'52'0'16,"1"-18"-1,-17 1-15,17-19 16,-36 36-16,1-35 16</inkml:trace>
  <inkml:trace contextRef="#ctx0" brushRef="#br0" timeOffset="173560.1873">16528 9454 0,'0'89'16,"17"16"-1,1 19 1,0-89-16,-18-17 0,17 17 15</inkml:trace>
  <inkml:trace contextRef="#ctx0" brushRef="#br0" timeOffset="174240.3383">14676 10407 0,'-18'18'15,"0"-18"-15,36 0 16,52 0 0,54 0-16,-36 0 0,106-18 15,-88 18 1,159-18-16,-124 18 16,123-17-16,-140 17 15,105 0-15,-123 0 16,88-18-1,-124 0-15,36 18 16,-70-17-16,-1 17 16,-53 0-1</inkml:trace>
  <inkml:trace contextRef="#ctx0" brushRef="#br0" timeOffset="174812.1929">15046 10830 0,'0'-17'15,"0"34"-15,-18 1 16,18 0-16,0 52 15,0-35-15,0 36 16,18-36-16,17 1 16,1-36-16,-19 0 15,54 0-15,-54-18 16,19-17-16,-1-1 16,-17 1-16,-1 0 15,-17 17-15,18 18 16,-1 18-1,1-1 1,0 19-16,17-36 16,-17 17-16,-1-17 0,19 0 15,-19-17 1,-17-1 0,0-35-16,-17 18 15,-1 17-15,18-17 16,0 17-16,0 1 15</inkml:trace>
  <inkml:trace contextRef="#ctx0" brushRef="#br0" timeOffset="174956.5875">15699 10866 0,'17'52'16,"1"1"-16,0-35 15,17 35 1,-18-35-16,1-18 16</inkml:trace>
  <inkml:trace contextRef="#ctx0" brushRef="#br0" timeOffset="175079.1765">15681 10724 0</inkml:trace>
  <inkml:trace contextRef="#ctx0" brushRef="#br0" timeOffset="175475.1357">15893 10883 0,'-36'35'16,"19"1"-1,17-19-15,17 19 16,1-19-16,35-17 16,0 0-1,-36-17-15,19-36 16,-19 35-16,-17 0 0,0-52 15,0 52-15,-17-52 16,-1 52-16,-17-35 16,17 36-1,-17-1-15,35 0 16,0 36 0,0 17-16,0 0 15,35 36 1,-17-53-16,-1 17 0,19 18 15,-1-18 1,0-17-16,-17-18 0,35 0 16</inkml:trace>
  <inkml:trace contextRef="#ctx0" brushRef="#br0" timeOffset="175635.6939">16228 10830 0,'53'-17'16,"-36"17"-16,54-18 15,-36-17-15,-17 35 16,-1 0-16,-34 0 16</inkml:trace>
  <inkml:trace contextRef="#ctx0" brushRef="#br0" timeOffset="175812.0853">16281 10636 0,'17'53'16,"-17"18"-16,18 17 16,0-53-16,17 53 15,-17-52-15,17-1 16,-18-35-16,19 18 15</inkml:trace>
  <inkml:trace contextRef="#ctx0" brushRef="#br0" timeOffset="176109.8278">16510 10689 0,'0'88'15,"0"-35"-15,18 18 16,-1-36-16,-17-17 16,36-1-16,-19-17 15,1 0 1,-18-17-16,17-1 16,1 0-16,17 1 15,-35-1-15,36 36 16,-19-18-16,19 35 15,-19-17-15,1 35 16,-18-36 0,18 1-16,-18 0 15,0-1-15</inkml:trace>
  <inkml:trace contextRef="#ctx0" brushRef="#br0" timeOffset="180328.7628">11889 9648 0,'-18'-17'16,"0"17"0,1 0-1,-1 0 1,-17 17-16,17 19 16,1-1-16,-19 18 15,36-18-15,0 36 16,18-36-16,35 0 15,-36-17-15,54-18 16,-36 0-16,36-18 16,-54 1-16,19-19 15,-36 19-15,0-18 16,-18-1-16,-35 1 16,18 0-1,-18-1-15,35 19 16,-17 17-16,17 0 15,36 17 1,0-17-16</inkml:trace>
  <inkml:trace contextRef="#ctx0" brushRef="#br0" timeOffset="180478.2481">12188 9843 0,'18'17'16,"0"-17"0</inkml:trace>
  <inkml:trace contextRef="#ctx0" brushRef="#br0" timeOffset="180834.2056">12365 9737 0,'-18'17'16,"1"19"-16,17 17 15,0-36-15,35 18 16,0 1-1,0-36-15,-17 0 0,35 0 16,-18-18 0,-17 0-16,-18 1 0,18-18 15,-36-18 1,0 35-16,1 0 16,-1-17-16,-17 0 15,17 17-15,0 0 16,1 1-16,-1 17 15,18 35 1,0-17-16,18-18 16</inkml:trace>
  <inkml:trace contextRef="#ctx0" brushRef="#br0" timeOffset="181101.5111">12700 9754 0,'0'18'16,"0"0"-16,18 17 16,-1 0-16,-17-17 15,18-1-15,17 1 0,-17 0 16,35-18 0,-18 0-16,-17 0 15,-1-18-15,-17 0 16,0 1-16,-17-36 15,-36 18 1,35 17-16,-17 0 16,17 1-16,-17 17 0,0-18 15</inkml:trace>
  <inkml:trace contextRef="#ctx0" brushRef="#br0" timeOffset="181447.9123">13070 9578 0,'53'-18'16,"-35"18"-16,0 0 0,-1 0 16,-17 36-16,0-1 15,-17 18 1,17-36-16,-18 36 15,18-35-15,-18 0 0,36 35 16,0-36-16,-1 1 16,1-1-16,17 19 15,0-19-15,-17 1 16,-18 0-16,0 17 16,-35-17-16,-18-1 15,18-17 1,-18 0-16,17 18 0,1-18 15,0 0-15,-36 0 16</inkml:trace>
  <inkml:trace contextRef="#ctx0" brushRef="#br0" timeOffset="181848.4516">11395 10478 0,'0'-18'16,"70"0"0,-34 18-16,158-17 15,-106 17 1,88 17-16,-70-17 16,123 0-16,-105 0 15,87-17-15,-87-1 16,70-17-1,-106 17-15,0 0 16,-52 18-16,-54 0 16</inkml:trace>
  <inkml:trace contextRef="#ctx0" brushRef="#br0" timeOffset="182320.3509">11889 10707 0,'-36'0'16,"19"0"0,-19 35-16,1 0 15,35-17-15,-17 17 16,17 18-16,35-18 15,-18-17-15,19 0 16,17-18-16,-18 0 16,0-18-1,-17 0-15,-18 1 0,17-18 16,-34 17-16,-1 0 16,-17-17-16,17 17 15,-35 1 1,36-1-16</inkml:trace>
  <inkml:trace contextRef="#ctx0" brushRef="#br0" timeOffset="182458.918">12153 10795 0,'0'-18'31</inkml:trace>
  <inkml:trace contextRef="#ctx0" brushRef="#br0" timeOffset="182782.4835">12312 10742 0,'-18'18'0,"18"-1"15,0 19-15,18-19 16,-18 1-16,53 17 16,-35-17-16,17-1 15,0-17-15,-17 0 16,17-17-16,-17-1 0,35 1 15,-53-1-15,0-35 16,0 35-16,-36-17 16,19 35-16,-54-18 15,53 18 1,-34 0-16,34 18 16,0-18-1</inkml:trace>
  <inkml:trace contextRef="#ctx0" brushRef="#br0" timeOffset="183097.3897">12665 10777 0,'0'18'16,"0"17"-16,17-17 15,-17 0-15,36-1 16,-19-17-16,1 0 0,0 0 16,17 0-16,0-17 15,-35-1-15,18 0 16,-18-17-16,0 0 16,-36-1-16,19 19 15,-18 17-15,-1-18 0,19 18 16,-36 0-16,35 0 15,18 18 1,18-1 0,17-17-16</inkml:trace>
  <inkml:trace contextRef="#ctx0" brushRef="#br0" timeOffset="183281.7256">13123 10636 0,'18'36'16,"0"-19"-16,-1 1 15,1 17-15,-18 0 0,35 54 16,-17-54 0,-1-18-16,19 36 0,-36-35 15,0 0-15</inkml:trace>
  <inkml:trace contextRef="#ctx0" brushRef="#br0" timeOffset="183781.9779">13088 10407 0,'18'0'16,"17"0"-1,36-18-15,-36 18 16,53-35-16,-35 17 16,0 18-1,-36 0-15</inkml:trace>
  <inkml:trace contextRef="#ctx0" brushRef="#br0" timeOffset="197145.0802">9260 9684 0,'-17'0'0,"17"17"31,0 19-15,17-1-1,-17 18-15,0 0 0,0 88 16,18 0 0,-18-70-16,18 52 15,-18-88-15,0 1 16,17-1-16,-17-17 0,0 17 16,18-35-16</inkml:trace>
  <inkml:trace contextRef="#ctx0" brushRef="#br0" timeOffset="197530.2067">9013 9931 0,'0'0'0,"0"-18"0,18-35 16,0 0-16,-1 18 16,1-18-16,0 18 15,17-18-15,-17 18 0,17-36 16,-17 53-16,-18 1 15,17-1-15,1 18 16,-1 35 0,1-17-16,17 17 15,-17-17-15,17 17 16,-17-17 0,17 17-16,-17-35 15,-1 18-15</inkml:trace>
  <inkml:trace contextRef="#ctx0" brushRef="#br0" timeOffset="218895.8509">21537 11959 0,'0'-17'15,"0"-1"-15,0-17 16,0 17-16,-18 18 15,18-18-15,-35-17 16,35 17-16,-35 1 0,0-1 16,-1 18-1,1 0-15,0 18 16,17-1-16,-17 19 0,17-1 0,-17 53 16,35-35-16,0 0 15,0 35-15,18-35 16,17 0-1,18-18-15,-18-35 16,0 0-16,36-17 16,-53-19-16,17 19 15,-35-19-15,17-52 16,-17 53-16,0-18 0,-17-35 16,-1 53-16,18 17 15,-35-35-15,17 35 16,18 36-1,0 0-15,18 35 16,0-18-16,34 53 16,-34-53-16,53 36 15,-36-36-15,35 0 16,-34-17-16,-19-18 16,1 18-16,0-18 0</inkml:trace>
  <inkml:trace contextRef="#ctx0" brushRef="#br0" timeOffset="219179.4369">21996 11818 0,'35'0'15,"-17"-18"1,17 18-16,0-17 16,-17-1-16,17 18 0,-17 0 15,-1 0 1,-17 18-16</inkml:trace>
  <inkml:trace contextRef="#ctx0" brushRef="#br0" timeOffset="219323.7983">22049 12012 0,'35'0'15,"18"-18"1,-36 18-16,19 0 15,-1-17-15,-17 17 16</inkml:trace>
  <inkml:trace contextRef="#ctx0" brushRef="#br0" timeOffset="219679.5555">22684 11430 0,'17'0'16,"1"-18"-1,0 18-15,-1 0 0,1 0 16,-1-17-16,19 17 16,-1-18-16,-17 18 15,-1-18-15,-34 18 16</inkml:trace>
  <inkml:trace contextRef="#ctx0" brushRef="#br0" timeOffset="220090.9476">22631 11465 0,'0'53'15,"0"18"1,17-18-16,1 17 16,-18-52-16,18 17 0,-18-17 0,35 17 15,-35-17 1,18-18-16,17 0 15,-18-18-15,1 18 0,35-18 16,-35 18 0,17 0-16,0 36 0,-17-1 15,17 18 1,-35-18-16,0 18 16,0-18-16,-35 18 15,0-35-15,-36 17 16,36-35-16,-53 18 15,70-18-15,-35 0 16,35 0-16,1-18 16</inkml:trace>
  <inkml:trace contextRef="#ctx0" brushRef="#br0" timeOffset="224245.5741">26952 11254 0,'-35'-36'15,"0"19"1,17 17-16,-17 0 16,-1 53-1,36 0-15,0-1 0,18 72 16,0-54-16,-1 1 15,19 0-15,-1 34 16,0-52-16,-17 18 16,0-36-16,-18 0 15,0-17-15,-36-18 16</inkml:trace>
  <inkml:trace contextRef="#ctx0" brushRef="#br0" timeOffset="224388.9034">26670 11748 0,'53'0'16,"17"0"-16,36 0 15,-70-18 1,17 18-16,-1 0 0,-16 0 16</inkml:trace>
  <inkml:trace contextRef="#ctx0" brushRef="#br0" timeOffset="224690.2789">27305 11254 0,'0'-18'16,"-18"53"0,18 18-1,0 53-15,-17-53 16,17 70-16,17-17 16,-17-70-16,36 34 15,-1-35-15,18 1 16,-18-19-1,0-17-15,-17 0 0</inkml:trace>
  <inkml:trace contextRef="#ctx0" brushRef="#br0" timeOffset="225073.6367">27781 11695 0,'-53'-36'16,"36"36"-16,-36 0 16,0 18-16,35 17 15,1-17-15,17 52 16,0-52-16,35 35 16,18-35-1,-18-1-15,18-17 16,-18 0-16,-17-17 15,0-1-15,-18-17 16,0 17-16,-18-17 16,18 17-16,-18 1 15,18 34 17,36 18-32,-19 1 15,36-1-15,-18-35 16,1 18-16,-19-1 0,1-17 15,0 0-15,-1 18 16</inkml:trace>
  <inkml:trace contextRef="#ctx0" brushRef="#br0" timeOffset="225329.2482">27922 11148 0,'18'0'15,"35"35"1,17 53-16,1 18 16,-36-35-16,18 87 15,-53-87-15,18 52 16,-18-70-16,0 36 15,-18-54-15,18 0 16</inkml:trace>
  <inkml:trace contextRef="#ctx0" brushRef="#br0" timeOffset="225975.4766">28681 11571 0,'17'0'16,"36"0"-16,0 0 15,-17-18-15,69 18 16,-69 0-16,-1 0 0,0 18 16</inkml:trace>
  <inkml:trace contextRef="#ctx0" brushRef="#br0" timeOffset="226113.8612">28787 11783 0,'106'0'0,"52"-18"16,-87 18-1,-54 0 1</inkml:trace>
  <inkml:trace contextRef="#ctx0" brushRef="#br0" timeOffset="226392.5906">29475 11271 0,'0'18'31,"17"17"-31,-17 0 0,18 71 16,0-35-16,-18-18 16,17 70-16,-17-70 15,18 35-15,-18-52 16,17 17 0,-17-36-16</inkml:trace>
  <inkml:trace contextRef="#ctx0" brushRef="#br0" timeOffset="226827.5061">29845 11324 0,'53'-17'16,"-35"17"-16,52-18 15,1 0-15,-36 18 0,-17-17 16,-1 17-1,-34 17-15,-1-17 16</inkml:trace>
  <inkml:trace contextRef="#ctx0" brushRef="#br0" timeOffset="227120.7829">29863 11412 0,'0'71'15,"0"-18"1,0-18-16,17-17 0,1 17 16,35-17-1,-36-1-15,19-17 0,17 0 16,0 36 0,-36-19-16,1 36 15,-18-18-15,0-17 0,-35 35 16,-1-35-1,-34 17-15,34-17 16,-34-1-16,35-17 16,-1 0-16,19-17 15,-1 17 1,18-18-16</inkml:trace>
  <inkml:trace contextRef="#ctx0" brushRef="#br0" timeOffset="231192.545">21431 13194 0,'0'-18'16,"-17"1"0,-1 17-1,18-18-15,-18 18 0,1 0 16,-36 0-16,35 18 15,-35 17-15,36-17 16,-19 52-16,19-35 16,17 1-16,0 17 15,17-36-15,1 1 16,35-18-16,-18 0 16,36-18-16,-54-17 15,1 17-15,0-17 0,-1 17 16,-17-35-16,0 18 15,0-18 1,-17 36-16,-1-1 16,18 0-16,0 36 15,0 0-15,18-1 16,-1 54 0,1-36-16,0 0 0,34 18 15,-16-17-15,-19-19 16,1 1-16,17-1 0,-17-17 15,0 0-15</inkml:trace>
  <inkml:trace contextRef="#ctx0" brushRef="#br0" timeOffset="231413.5977">21872 13018 0,'18'0'15,"35"0"1,-18 0-16,18 0 16,-35 0-16,-1 17 15</inkml:trace>
  <inkml:trace contextRef="#ctx0" brushRef="#br0" timeOffset="231531.7427">21908 13123 0,'0'18'15,"17"-18"-15,18 0 16,-17 0-16,17 0 16,1 0-16,-19 0 15</inkml:trace>
  <inkml:trace contextRef="#ctx0" brushRef="#br0" timeOffset="231987.8446">22613 12823 0,'18'-17'16,"-1"17"-16,36-18 15,-17 18-15,34-17 16,-35 17-16,1 0 0,-19 0 16,-17 17-1,-17-17-15</inkml:trace>
  <inkml:trace contextRef="#ctx0" brushRef="#br0" timeOffset="232264.9019">22560 12806 0,'0'35'16,"18"18"0,17 18-16,-17-36 0,17 0 15,18 18 1,-35-53-16,17 35 16,-18-35-16,1 18 15,0 0-15,-18-1 16,-18 19-1,0-19-15,1 1 0,-1-1 16,-17-17 0,-18 0-16,35 0 15,-17 0-15,17-17 0,1-18 16,17 17 0,0 0-16</inkml:trace>
  <inkml:trace contextRef="#ctx0" brushRef="#br0" timeOffset="232448.398">23125 13035 0,'0'18'0,"0"-1"31</inkml:trace>
  <inkml:trace contextRef="#ctx0" brushRef="#br0" timeOffset="232828.6622">23442 12947 0,'-18'18'16,"18"-1"-1,-17 19-15,17-19 0,17 1 16,-17 17-16,36 0 15,-19-17-15,1 0 0,0-18 16,35 0 0,-18 0-16,-18-18 15,1 0-15,17-17 16,-35 0-16,0 17 16,-35-35-16,17 36 15,-17-19 1,18 36-16,-1-17 15,18 34 1</inkml:trace>
  <inkml:trace contextRef="#ctx0" brushRef="#br0" timeOffset="233161.5649">23936 12929 0,'0'18'15,"-18"17"1,18-17-16,0 17 16,0-17-16,18 17 15,0-17-15,17-1 0,-17 1 16,17-18-1,-18 0-15,1-18 16,0 18-16,-18-17 0,0-1 16,17 18-16,-17-18 0,0-34 15,-17 34-15,-1-35 16,0 35-16,-34-17 16,52 17-16,-36 18 15</inkml:trace>
  <inkml:trace contextRef="#ctx0" brushRef="#br0" timeOffset="233616.2353">24377 12823 0,'18'18'0,"-1"0"15,-17 35 1,0-18-16,18 53 16,0-53-16,-18 54 15,17-54-15,-17 18 16</inkml:trace>
  <inkml:trace contextRef="#ctx0" brushRef="#br0" timeOffset="235086.7898">26970 12718 0,'0'-18'0,"-18"-17"16,18 17-16,-17-17 16,-1 35-1,0 0-15,1 35 16,-1 71 0,18-53-16,18 17 0,-1 36 15,1-53-15,0 0 16,-1-18-16,1 1 0,0-1 15,-1-17-15,-17-1 0,0 1 16,-35-18 0</inkml:trace>
  <inkml:trace contextRef="#ctx0" brushRef="#br0" timeOffset="235200.4839">26741 13106 0,'0'-18'0,"52"0"15,37 18 1,-19-17-16,36-1 15,-53 18-15,-18 0 16,1 0-16</inkml:trace>
  <inkml:trace contextRef="#ctx0" brushRef="#br0" timeOffset="235445.48">27340 12612 0,'-35'53'0,"17"17"16,18-17-16,0 35 16,0-35-16,36 53 15,-1-71-15,18 18 16,-18-17-16,0-19 15,-17-17-15,0 0 16</inkml:trace>
  <inkml:trace contextRef="#ctx0" brushRef="#br0" timeOffset="237215.35">27834 12965 0,'-35'0'16,"17"-18"-16,-17 18 15,0 18 1,17-1-16,-17 19 16,17-19-16,1 36 15,17-35-15,17 17 16,18-35-16,18 18 15,-35-18-15,53-18 16,-54 0-16,18-17 16,-17 17-16,0-17 15,-18 18-15,-18-19 16,18 19-16,-18 17 31,18 17-31,0 1 16,18 17-16,0-17 15,35-1-15,-36 1 16,19-18 0,-19 0-16</inkml:trace>
  <inkml:trace contextRef="#ctx0" brushRef="#br0" timeOffset="237431.877">28028 12665 0,'35'17'16,"-17"19"-16,17-1 0,18 53 16,-17-35-16,-1 53 15,-17-53-15,-18 53 16,-18-71-16,-17 35 16,-1-52-1,1 35-15,17-53 16,1 0-16,17-18 15</inkml:trace>
  <inkml:trace contextRef="#ctx0" brushRef="#br0" timeOffset="237603.4532">28557 12806 0,'36'0'0,"34"-18"16,-52 18-16,-1 0 0,19 35 16,-19-35-16</inkml:trace>
  <inkml:trace contextRef="#ctx0" brushRef="#br0" timeOffset="237726.9414">28593 12982 0,'53'18'16,"-18"-18"-16,0 0 0,36 0 16,-36-18-1</inkml:trace>
  <inkml:trace contextRef="#ctx0" brushRef="#br0" timeOffset="238175.8925">29528 12788 0,'17'35'0,"1"36"15,-1 0 1,1-36-16,-18 18 16,18 17-16,-1-17 15,1-35 1,0-18-1</inkml:trace>
  <inkml:trace contextRef="#ctx0" brushRef="#br0" timeOffset="238549.7787">29933 12771 0,'35'-18'0,"54"0"15,-54 1-15,-17-1 16,-36 18 0,-53 18-1,36 17-15,-35 18 16,52-36-16,0 19 16,1-1-16,17-17 15,35 35-15,-17-36 16,34 1-16,-34 0 15,17-1-15,-17 1 16,0-18-16,-18 17 16,0 1-16,-36 0 15,-34-18 1,52 0-16,-35 0 16,36 0-16,-1 0 0,36 0 31</inkml:trace>
  <inkml:trace contextRef="#ctx0" brushRef="#br0" timeOffset="238659.866">30268 12965 0,'-17'0'31</inkml:trace>
  <inkml:trace contextRef="#ctx0" brushRef="#br0" timeOffset="239016.9947">30674 12823 0,'0'-17'16,"-18"17"-16,1 0 15,17 17-15,-18 1 0,-17 35 16,35-35-16,-18 52 16,18-52-16,35 35 15,-17-36 1,17 1-16,1-18 16,17 0-16,-36-18 15,19 1 1,-19-1-16,-17-35 0,0 36 15,-17-19 1,-19 19-16,1-19 16,0 19-16,-1 17 15,36-18-15,-17 18 0,34 18 16,19-18 0</inkml:trace>
  <inkml:trace contextRef="#ctx0" brushRef="#br0" timeOffset="239333.4995">31115 12806 0,'-35'0'16,"17"17"-16,0 1 0,1 17 15,-1 1-15,18 34 16,0-34-1,18-19-15,-1 18 0,19 1 16,17-1 0,-18-35-16,0 0 0,18 0 15,-35-18-15,-1 1 16,1-1-16,-18-17 16,0 17-16,-18-52 15,1 52-15,-1-17 0,-17 17 16,17-17-16,-35 17 15,18 0-15,17 18 16</inkml:trace>
  <inkml:trace contextRef="#ctx0" brushRef="#br0" timeOffset="239867.6422">31574 12718 0,'17'0'15,"19"0"1,52 0 0,0 17-1,-18 19-15,-34-19 0,-19 1 16,1-1-16,-18 1 15,-18 0-15,1-1 0,-1 1 16,-17 17-16,35-17 16,-18 0-16,18-1 0,18 1 15,17 17-15,0-17 16,1-18-16,-1 17 0,18 19 16,-18-1-1,-17-17-15,-18-1 0,-18 19 16,1-19-16,-54 1 15,18-18-15,-53 0 16,53 0-16,-53-18 16,71 1-1,-35 17-15,52-18 16</inkml:trace>
  <inkml:trace contextRef="#ctx0" brushRef="#br0" timeOffset="247201.2306">23460 13653 0,'17'0'16,"1"0"0,17 0-1,-17 0-15,52 0 16,-34 0-16,87 0 16,-70 0-16,106-18 15,-71 18-15,53-18 16,-70 18-16,17-17 15,-53 17-15,1 0 16</inkml:trace>
  <inkml:trace contextRef="#ctx0" brushRef="#br0" timeOffset="248531.8283">30568 13511 0,'-17'0'16,"34"0"15,18 18-16,1 0-15,34-1 16,-17-17-16,18 18 0,-1 0 16,107-1-1,52 1-15,-105 0 16,105-18-16,-123 0 16,-36 0-16,36 0 15,-88 0-15</inkml:trace>
  <inkml:trace contextRef="#ctx0" brushRef="#br0" timeOffset="250371.9435">21449 14446 0,'-18'-35'16,"-17"17"-1,17 18 1,1 0 0,-19 0-16,36 18 15,-17 17 1,-1 1-16,36-19 0,-1 36 16,-17-35-1,18-1-15,0 1 0,-18 0 16,17-1-16,-34-17 31,-19 0-15,19 18-16,-18-18 15,17 0-15,0 0 16</inkml:trace>
  <inkml:trace contextRef="#ctx0" brushRef="#br0" timeOffset="250606.2081">21608 14023 0,'0'-18'16,"0"71"-1,0 0 1,17 88-16,-17-70 15,0-1-15,0 1 0,18 35 16,-18-53-16,18 0 16,-18-36-16,17 1 15</inkml:trace>
  <inkml:trace contextRef="#ctx0" brushRef="#br0" timeOffset="250851.0025">21784 14534 0,'0'53'16,"0"-17"-16,0-1 0,18-17 15,-1-1-15,1 1 16,17-18-16,-17 17 0,17-17 0,18-17 16,-35-1-16,-1-17 15,-17 0 1,0 17-16,-17-35 15,-19 35-15,-16-17 16,34 35-16,-17-17 16</inkml:trace>
  <inkml:trace contextRef="#ctx0" brushRef="#br0" timeOffset="251195.0682">22172 14781 0,'0'106'0,"0"0"16,0-35-1,18-54-15,-18 1 16,-18-53 0,18-1-1,-18-52-15,18 35 16,-17 18-16,17-18 0,0-18 15,35-34-15,0 69 16,18-34-16,-17 52 16,-1 18-16,35 0 15,-52 18-15,-18 17 16,0 18-16,-18-18 16,-35 18-16,18-35 15,0-1-15,17 1 0,-17 0 16,17-18-16,1 0 15,17-18-15,0 0 16</inkml:trace>
  <inkml:trace contextRef="#ctx0" brushRef="#br0" timeOffset="251529.2568">22419 14640 0,'18'18'15,"35"-18"1,0 0-16,-18 0 16,18-18-16,-36 1 15,1-1-15,0 0 0,-18-17 16,0 17-16,-18 1 16,-17-18-16,-1 35 15,-16 0 1,-1 17-16,35 1 15,0 17-15,18 18 16,53 18-16,-35-54 16,70 18-16,-35-35 15,0 0-15,35 0 16,-53 0-16,1 0 0,-19-17 16</inkml:trace>
  <inkml:trace contextRef="#ctx0" brushRef="#br0" timeOffset="255127.3563">23989 14534 0,'0'-17'0,"0"-1"15,-18 1 1,1 17-16,-1 0 16,0 17-1,1 1-15,-1 17 16,0-17-16,1 35 16,17-18-16,17 0 15,1-17-15,0-18 16,-1 0-16,1 0 15,0 0-15,-18-18 0,17 1 16,1-1-16,-18-17 16,0 17-16,-18 0 15,18 36 17,36 17-17,-1-17-15,-18-18 0,19 18 16,34-18-16,-34-18 15,16-17 1,-16-1-16,-1-34 16,-17 17-16,-18-35 15,0 35-15,0-35 16,0 52-16,0 1 16,-18 53-1,18 35 1,0 0-16,0-1 0,0 1 15,18 0-15,-1 53 16,1-71-16,17 36 16,-17-36-16,0-17 0,-18-1 15,0-34 1,0-1 0</inkml:trace>
  <inkml:trace contextRef="#ctx0" brushRef="#br0" timeOffset="255250.2458">24253 14411 0,'18'0'16,"35"0"-16,0 0 15,0 0-15,-18 0 16,18 0-16,-18 0 0</inkml:trace>
  <inkml:trace contextRef="#ctx0" brushRef="#br0" timeOffset="255693.2375">25347 14270 0,'-35'-18'0,"0"18"16,17 0-16,-17 36 15,-1 34 1,19-35-16,17 36 16,0-36-16,17 18 15,1-35-15,17-1 16,-17-17-16,17-17 15,-17 17-15,17-53 16,-35 18-16,18-18 16,-18 35-16,0-17 15,-18 17 1,18 36 0,18-1-16,-18 19 15,35 17-15,-17-36 16,52 36-1,-52-53-15,35 18 16</inkml:trace>
  <inkml:trace contextRef="#ctx0" brushRef="#br0" timeOffset="255837.9158">25647 14270 0,'18'-18'0,"-1"1"15,1 17-15,35 0 16,-36 0-16,1 0 16,-18 17-16</inkml:trace>
  <inkml:trace contextRef="#ctx0" brushRef="#br0" timeOffset="255961.0039">25629 14464 0,'36'0'16,"-1"0"-1,35 0 1,-34 0-16,17-18 16</inkml:trace>
  <inkml:trace contextRef="#ctx0" brushRef="#br0" timeOffset="256274.3809">26176 14093 0,'18'0'16,"35"0"-16,-36 0 15,54-17-15,-53 17 16,34 0 0,-52-18-1</inkml:trace>
  <inkml:trace contextRef="#ctx0" brushRef="#br0" timeOffset="256534.9051">26176 14093 0,'0'18'0,"0"35"16,0-35-16,35 35 16,18-18-1,-35 0-15,53 0 16,-54 1-16,1-19 0,-1 36 15,1 0 1,-36-35-16,1-1 0,-1 1 16,-17 0-16,17-18 15,-17 0-15,17-18 0,-35 0 16,0-17 0,36 35-16,17-17 15,0-1-15</inkml:trace>
  <inkml:trace contextRef="#ctx0" brushRef="#br0" timeOffset="256907.3466">27764 14411 0,'17'18'16,"-17"35"-1,0-1 1,18-34-16,-18 0 16,18-1-16,-1-17 15</inkml:trace>
  <inkml:trace contextRef="#ctx0" brushRef="#br0" timeOffset="257034.7486">27764 14164 0,'0'-18'16,"17"18"-16,1 18 0,0-18 15,-1 18-15,1-18 0</inkml:trace>
  <inkml:trace contextRef="#ctx0" brushRef="#br0" timeOffset="257285.3684">27975 14340 0,'-17'36'16,"-1"-19"-1,36 19 1,-1-19-16,19 36 15,-19-35-15,1-1 16,-1 1-16,19 0 0,-19 17 16,1-17-16,-18-1 15,-18-17-15,1 0 16,-19 0-16,1-17 16,18 17-16,-19 0 15,19 0-15</inkml:trace>
  <inkml:trace contextRef="#ctx0" brushRef="#br0" timeOffset="257929.791">29351 14429 0,'-35'17'0,"0"36"16,17-18-16,18 18 16,18-17-16,-1-19 15,18 1-15,18-18 16,-17 0-16,-1-18 16,18-17-16,-35 17 15,-1-35-15,1 36 16,-18-18-16,-18-1 15,18 19-15,-17 17 32,17 35-32,17-17 15,1 34-15,-1-52 16,1 18-16,0 0 16,-1-1-16,1 1 0,0-18 15,-1 0 1,-17-18-1,0 1-15</inkml:trace>
  <inkml:trace contextRef="#ctx0" brushRef="#br0" timeOffset="258114.2868">29669 13847 0,'0'35'16,"17"0"-16,19 89 15,-19-54-15,18 89 16,-17-71-16,0-35 16,-1 18-16,-17-19 0,18-16 15,0-1-15,-18-17 0</inkml:trace>
  <inkml:trace contextRef="#ctx0" brushRef="#br0" timeOffset="258397.2561">29951 14288 0,'-18'17'31,"18"1"-31,18 17 16,-18 0-16,35 18 15,-17-35-15,-18 17 16,17-17-16,-17-1 0,18 1 15,-18 0 1,-35-18-16,17 0 16,-17 0-16,17 0 15,-17-18-15,17 18 16,18-18-16,18 1 16,0 17-1</inkml:trace>
  <inkml:trace contextRef="#ctx0" brushRef="#br0" timeOffset="258681.1966">30233 14429 0,'-18'17'15,"-17"36"1,53 0-1,-1-18-15,1 1 16,35-19-16,18-17 16,-54 0-16,36-17 15,-35-1-15,-18-17 16,0-1 0,-18 19-16,-17-36 15,17 35-15,1 1 0,-19 17 16,19 0-1</inkml:trace>
  <inkml:trace contextRef="#ctx0" brushRef="#br0" timeOffset="259115.25">31168 14076 0,'18'-18'15,"34"1"1,19 17 0,-18 0-16,18 35 15,-19-18 1,-34 19-16,-18-1 0,0-17 15,-18 35-15,1-36 16,-1 1-16,1 0 16,17-1-16,17 18 15,1-35-15,17 36 16,-17-19-16,17 1 16,-35 0-16,0-1 15,0 1-15,-35-18 16,17 0-16,-105 18 15,52-1 1,18-17 0,35 18-16,1-18 15,17 17 1</inkml:trace>
  <inkml:trace contextRef="#ctx0" brushRef="#br0" timeOffset="278361.6381">17304 16069 0,'-18'0'16,"0"-18"-16,18 1 15,-17 17-15,-1-18 16,-17 36 0,0-1-16,17 1 15,0 0-15,1 17 0,-1 0 16,0 18-16,18-18 15,0-17-15,0 17 16,36 1 0,-19-36-16,36-18 15,-17 0-15,-19 1 0,36-36 16,-53 18-16,18-1 16,-18-52-16,0 35 15,0 18-15,0-18 0,-18-71 16,-17 1-1,0 70-15,17 0 16,0 18-16,-17 0 16,17 52-1,18 71-15,0 36 16,18-54 0,35 54-16,-35-71 15,-1 0-15,1 0 0,-1-18 16,19 0-16,-1 36 15,0-36 1,-17-17-16,17-1 16,-17-17-16,0 0 15,-18-17-15</inkml:trace>
  <inkml:trace contextRef="#ctx0" brushRef="#br0" timeOffset="280118.3457">18027 15787 0,'0'-18'16,"-18"18"-1,1-17 1,-1 17 15,18-18-15,0 0-1,0-17-15,18 0 16,-18 17-16,0 0 16,-18-34-1,18 34-15,-18 0 0,1 18 16,-1-17-16,0 34 16,-17 19-16,18-1 15,-1 53 1,18-35-16,0 53 0,18-53 15,17 35 1,-18-53-16,36 36 16,-35-54-16,0 19 15,-18-19-15</inkml:trace>
  <inkml:trace contextRef="#ctx0" brushRef="#br0" timeOffset="280259.4505">17762 16034 0,'18'-18'16,"17"18"-16,36-18 16,-18 1-16,35 17 15,-35-18 1,0 18-16,-36 0 16</inkml:trace>
  <inkml:trace contextRef="#ctx0" brushRef="#br0" timeOffset="280508.4293">18239 15505 0,'-18'53'16,"18"-18"-16,0 0 15,-18 71-15,18-53 16,0-18-16,18 18 0,-18-18 16,18 1-16,17 16 15,0-34-15,-17 0 16,17-1-16,0 1 0,-17-18 16</inkml:trace>
  <inkml:trace contextRef="#ctx0" brushRef="#br0" timeOffset="280819.1006">18538 15875 0,'-17'0'15,"-1"18"-15,-17 17 16,17-17 0,18-1-16,0 36 15,0-35-15,18-18 0,17 17 16,-17-17-16,35 0 15,-18 0-15,-17-17 0,-1-1 16,1 0-16,-18-17 16,0 18-16,0-1 15,0 0-15,0 1 16,-18 34 0,18 1-16,18 0 15,0 17-15,-1-35 16,36 0-16,-35 0 15,17 0 1</inkml:trace>
  <inkml:trace contextRef="#ctx0" brushRef="#br0" timeOffset="281031.3476">18697 15505 0,'53'0'15,"-35"0"-15,17 17 0,0 19 0,36 34 16,-53-17 0,17 0-16,-18 0 0,1 35 15,-18-53-15,0 1 16,-18-1-16,1-18 0,-18 54 16,17-53-1,0-1-15,1 1 0</inkml:trace>
  <inkml:trace contextRef="#ctx0" brushRef="#br0" timeOffset="281603.7414">17022 16563 0,'35'0'15,"-18"0"-15,72-18 16,-19 18-16,1-17 16,-1 17-16,107 0 15,52-18-15,-123 18 16,141 0-16,-141 0 16,105 0-16,-105 0 15,-35 0-15,-1 0 16,-17 0-16,35 0 15,-70 0-15,0 0 16,-36 0 0,0 0-16,-17 0 15</inkml:trace>
  <inkml:trace contextRef="#ctx0" brushRef="#br0" timeOffset="282270.8001">17709 16986 0,'-35'-17'16,"0"17"-16,0-18 15,17 36 1,-17-18-16,-1 35 15,19-17-15,-18 34 16,35 19-16,0-53 0,0 17 16,35 0-1,0-17-15,-17-18 0,52 0 16,-34 0-16,16-35 16,-34 17-16,17-35 15,-35 18 1,0-1-16,-17-16 15,-1 16-15,0-34 16,1 17-16,-18-18 16,35 36-16,-36-18 15,36 18-15,-17 17 16,-1 18 0,18 18-16,0 52 15,0-17-15,0-17 16,35 52-1,1-18-15,-1-34 0,0-19 16,0 18-16,-17-17 16,17 0-16,1-1 0,-1-17 15,0 18-15,0 0 16,-17-1-16,0-17 16</inkml:trace>
  <inkml:trace contextRef="#ctx0" brushRef="#br0" timeOffset="282684.3253">18327 16969 0,'-18'0'0,"1"-18"16,-1 18-16,0-18 0,-17 36 15,17-18-15,-35 35 16,36-17-16,-1 17 16,18 0-16,0 18 15,18 0-15,-1-53 16,54 36-16,-53-36 16,52-18-16,-52 0 15,35-17 1,-53 17-16,17-35 15,-17 36-15,-17-18 16,17 17-16,-36 0 16,36 36 15,18 35-31,0-36 16,-1 19-16,36-1 15,-17-17-15,-1-1 0,0-17 16,-17 18-16,17 0 15</inkml:trace>
  <inkml:trace contextRef="#ctx0" brushRef="#br0" timeOffset="285636.9448">17992 15205 0,'0'-18'109,"17"0"-93,-17 1-16,18-18 16,-18 17-16,35-53 15,-17 36-15,0-53 16,17 35-16,0-35 15,-17 17-15,17-35 16,-17 53-16,17-35 16,-35 71-16,18-36 15,-36 53 1,0 17 0</inkml:trace>
  <inkml:trace contextRef="#ctx0" brushRef="#br0" timeOffset="286130.6657">17868 14905 0,'0'18'47,"0"17"-31,0-18 0,0 19-16,0-19 0,0 36 15,0-17-15,18-1 16,-1-18-16,19 1 15,-19-18-15,1 0 16,17-18-16,1 1 0,-1-1 16,0 1-16,0-1 0,1-17 15,-19 17-15,-34 36 16</inkml:trace>
  <inkml:trace contextRef="#ctx0" brushRef="#br0" timeOffset="287887.7592">18468 17639 0,'0'-18'0,"0"36"32,18 17-17,-18-17-15,35 52 16,0 1-16,0 35 15,-17-53-15,0 0 16,35 70-16,-36-70 16,36 18-1,-18-36-15,-17-18 0,0-17 16,-18-17 0</inkml:trace>
  <inkml:trace contextRef="#ctx0" brushRef="#br0" timeOffset="288360.8726">18256 17939 0,'0'17'16,"0"-34"-1,18-1-15,0 0 16,-1 1-16,1-1 16,-18-17-16,17 17 0,1-17 15,17-36-15,-35 36 16,18 18-16,0-19 0,-18 1 16,35 0-1,-17 17-15,-1 18 16,1 18-1,17 17-15,0 0 16,-17-17-16,17 35 16,1-36-16,-1 36 15</inkml:trace>
  <inkml:trace contextRef="#ctx0" brushRef="#br0" timeOffset="294394.7577">19756 16475 0,'-18'0'15,"0"0"1,36 0 0,0 0-1,17 0 1,-18 0-16,54 17 15,-53-17-15,52-17 16,-52 17 0,17 0-16,0 0 15,-17 0-15,0 0 16,-1 0-16,-17 17 16</inkml:trace>
  <inkml:trace contextRef="#ctx0" brushRef="#br0" timeOffset="294605.6675">19861 16686 0,'18'0'16,"35"0"-1,-18 0-15,-17 0 16,35-17 0,-18 17-16,0 0 15,-17 0-15</inkml:trace>
  <inkml:trace contextRef="#ctx0" brushRef="#br0" timeOffset="295417.7454">20602 16193 0,'0'-18'16,"0"0"0,0 1-16,18-1 15,0 18-15,17 0 0,18 0 16,-18 18-1,-17-1-15,-1 1 16,19 17-16,-36-17 16,0-1-16,0 19 15,-18-19-15,0 19 16,1-19-16,17 1 16,35 0-1,18-1-15,-18 1 16,53 17-16,-52 0 15,16 18-15,-52-35 16,0 52 0,-17-34-16,-54 17 15,36-36-15,-71 19 16,71-36-16,-53 0 16,70 0-16,-17-18 15,35 0-15,0 1 16</inkml:trace>
  <inkml:trace contextRef="#ctx0" brushRef="#br0" timeOffset="302608.0339">22084 16404 0,'18'0'31,"34"0"-15,-16 0-16,52 0 15,-53 18-15,36-18 16,-36 17-16,18 1 16,-53 0-16,18-1 15</inkml:trace>
  <inkml:trace contextRef="#ctx0" brushRef="#br0" timeOffset="302759.7626">22119 16669 0,'53'0'16,"18"0"-1,17-18 1,-53 18-16,18-18 16</inkml:trace>
  <inkml:trace contextRef="#ctx0" brushRef="#br0" timeOffset="303531.4466">23813 16087 0,'-53'-18'15,"0"18"1,0 0-16,35 18 16,0-1-16,-17 19 15,18-1-15,17-17 0,17 34 16,1-16-16,35-19 16,17 1-1,-17-18-15,-17-18 0,16 1 16,19-36-1,-53 18-15,17-36 16,-17 18-16,-18 0 0,17-35 16,-34 17-16,-1-34 15,0 34-15,-35-35 16,18 71-16,-18 0 16,18 35-1,0 53-15,17-1 16,0 1-16,18 88 15,18-70-15,17 88 16,1-106-16,34 70 16,-35-88-16,18 1 15,0-1-15,-18 0 0,36 1 16,-36-36-16,-17 0 16,0 0-16,-1 0 15</inkml:trace>
  <inkml:trace contextRef="#ctx0" brushRef="#br0" timeOffset="303887.3946">23160 16669 0,'-18'0'16,"36"-18"0,17 18-16,0 0 15,71 0-15,-18 0 16,-17 0-16,141 0 15,-106 0-15,-1 0 16,107 0-16,-141 0 16,17 0-16,35 18 15,-70-18-15,-18 0 0,1 0 16,-54 0 0</inkml:trace>
  <inkml:trace contextRef="#ctx0" brushRef="#br0" timeOffset="304421.5981">23407 17074 0,'-53'18'16,"0"0"0,0 35-16,18-36 15,0 54-15,35-1 16,17-34-1,36-1-15,-35-17 0,17-18 16,53 17 0,-53-34-16,18-1 15,-35-17-15,17-18 16,-35 17-16,0-34 16,0 35-16,-35-36 15,35 18-15,-35-17 16,17 17-16,0 0 15,1 35-15,-1 18 16,18 35 0,0 36-16,0-36 15,35 71 1,1-35-16,-19-18 16,36-1-16,-35-16 15,35 17-15,-18-18 16,-17-35-16</inkml:trace>
  <inkml:trace contextRef="#ctx0" brushRef="#br0" timeOffset="304767.1585">23865 17198 0,'-17'-18'0,"-1"18"16,1 18-16,-1 17 15,0-17-15,1 52 16,17-52-16,35 35 16,-17-35-16,-1-1 0,36-17 15,-35 0 1,17-17-16,-17-1 16,-18 0-16,0 1 0,0-19 15,0 1-15,0 0 16,-18 17-1,18 36 1,35 35 0,1-18-16,16 18 15,-16-35-15,-1-1 16,0-17-16,-17 0 0,17 0 16</inkml:trace>
  <inkml:trace contextRef="#ctx0" brushRef="#br0" timeOffset="305317.4458">25259 16316 0,'0'-53'16,"-18"18"-1,1-18-15,-1 35 16,0 1-16,1 17 16,-1 0-16,0 17 0,1 1 15,-18 35-15,17 0 0,0 70 16,18-52-16,0 52 16,18-52-16,0-18 15,-1 0-15,18-18 0,-17 0 16,17 0-16,-35-17 15</inkml:trace>
  <inkml:trace contextRef="#ctx0" brushRef="#br0" timeOffset="305450.8225">25012 16669 0,'71'0'16,"34"0"-16,-52 0 0,35 0 15,-52 0 1,-1 0-16</inkml:trace>
  <inkml:trace contextRef="#ctx0" brushRef="#br0" timeOffset="305751.7024">25594 16193 0,'-18'17'16,"-17"36"-1,17 18 1,18-18-16,0 52 15,18 1-15,0-71 16,17 54-16,0-54 16,-17 0-16,0 1 0,35 16 15,-36-52-15,1 18 16,-1-18-16</inkml:trace>
  <inkml:trace contextRef="#ctx0" brushRef="#br0" timeOffset="306109.1415">26035 16581 0,'-35'0'16,"17"0"-16,-35 35 16,36-18-16,-1 19 0,0 34 15,18-34 1,18-1-16,0 0 0,34 0 15,-16-35-15,-1 0 16,18 0 0,0-52-16,-53 16 15,0 1-15,0-18 16,-18 0 0,18 35-16,-17 1 15,17 34 1,0 19-1,0-1-15,35-17 16,-18-1-16,19 1 16,-1 0-16,-35-1 15,18-17-15</inkml:trace>
  <inkml:trace contextRef="#ctx0" brushRef="#br0" timeOffset="306395.2449">26088 16016 0,'35'18'15,"36"17"-15,-36-17 16,71 70-1,-18 53-15,-35-70 0,-18 17 16,18 70 0,-35-87-16,-18 70 15,-18-53-15,1-52 16,-19 34-16,1-52 16,-36 17-16</inkml:trace>
  <inkml:trace contextRef="#ctx0" brushRef="#br0" timeOffset="356079.77">23848 17639 0,'-18'18'15,"1"-18"79,17-18-63,-18 18-15,0 0-1,36 0 32,35 0-31,-36 0-16,19 0 16,52 18-16,-53-18 15,36 17-15,-36-17 16,0 0-16,-17 0 0,17 0 15,-52 0 1</inkml:trace>
  <inkml:trace contextRef="#ctx0" brushRef="#br0" timeOffset="356585.8809">24059 17851 0,'0'17'0,"-17"1"15,17 35 1,0-36-16,17 1 16,-17 0-16,36 35 15,-19-36-15,1 1 0,17-18 16,18 18-16,-18-1 16,-17-17-16,17 0 0,-17 18 15,17-18-15,1 0 16,-19 0-16,-17-18 15,-17 18 1,-1-17 0</inkml:trace>
  <inkml:trace contextRef="#ctx0" brushRef="#br0" timeOffset="357014.17">23848 18062 0,'0'-17'47,"0"-1"-47,0 0 15,0 1 1,17-1-16,-17-17 0,18 17 16,-18 0-16,18 1 15,-1-1-15,-17 1 16,18 17-1,-18-18-15,18 18 16,-1 18-16,1-18 0,35 35 16,-18-18-1,-17 1-15,52 0 16,-34-1-16,34-17 16,-52 0-16</inkml:trace>
  <inkml:trace contextRef="#ctx0" brushRef="#br0" timeOffset="359032.4929">25030 17127 0,'-18'0'16,"18"-17"-1,18 17 48,-1 0-47,1 0-16,17 0 15,0 17-15,1-17 0,87 0 16,-52 0-16,105 18 15,-88-18-15,124 18 16,-124-18-16,89 17 16,-89-17-16,35 18 15,-52-18-15,-18 0 16,17 0-16,-34 0 16,-36-18-1,-18 18-15</inkml:trace>
  <inkml:trace contextRef="#ctx0" brushRef="#br0" timeOffset="359950.4361">21008 17216 0,'0'35'15,"0"-18"-15,-18 54 16,18-18-16,-17 53 16,17-53-16,0 53 15,0-18 1,0-53-16,0-17 0,17 17 15,-17-17-15,18-18 16</inkml:trace>
  <inkml:trace contextRef="#ctx0" brushRef="#br0" timeOffset="360294.9211">20726 17515 0,'0'-17'16,"0"-1"-16,17-17 16,1 0-1,0-1-15,17-17 16,-17 36-16,34-36 15,-34 35-15,35-17 16,-35 17-16,-1 1 16,1 17-1,0 17-15,17 36 16,0-18 0,-17-17-1,-1-18-15,19 35 16,-19-35-16</inkml:trace>
  <inkml:trace contextRef="#ctx0" brushRef="#br0" timeOffset="418025.7327">28487 15416 0,'0'-17'31,"0"-1"-15,-18 18 0,1 0 15,-19 0-31,19 0 16,-19 35-16,19-17 15,-1 0-15,0-1 16,-17 19-16,35-1 15,0-17-15,0-1 16,18 18-16,-1-17 16,1 0-16,35-1 15,-18-17-15,-17 0 0,35 0 16,-36-17 0,19-1-16,-19-17 15,1-18-15,-18 35 16,0-52-16,0 34 15,0-17 1,-18 36-16,1-18 16,-1 35-16,0 0 15,1 0-15,-18 0 16,17 17-16,0 1 16,18-1-16,-17 19 15</inkml:trace>
  <inkml:trace contextRef="#ctx0" brushRef="#br0" timeOffset="418259.1312">28840 15575 0,'-18'0'16,"0"0"15</inkml:trace>
  <inkml:trace contextRef="#ctx0" brushRef="#br0" timeOffset="418715.9911">29087 15399 0,'-18'0'16,"0"0"-16,1 17 0,17 1 16,-18 17-16,18-17 15,0 53 1,0-54-16,35 54 15,-17-54-15,0 19 0,34-1 16,-34-17-16,17-1 16,18-17-1,0 0-15,-35-17 16,-1-1-16,-17 0 0,18-35 16,-36 18-16,1-18 15,-1 18-15,-70-18 16,70 35-1,-17 18 1,17-17-16,18 34 16</inkml:trace>
  <inkml:trace contextRef="#ctx0" brushRef="#br0" timeOffset="419099.5964">29545 15452 0,'-17'17'15,"-1"36"1,18-17-16,18 16 15,-18-16-15,35-1 16,-18-17-16,1-1 0,17 1 16,36 0-16,-53-1 15,17-17-15,-18 0 0,19-17 16,-36-1-16,0 0 16,0-17-16,-36-18 15,19 18-15,-54-18 16,54 35-16,-54-17 15,53 17-15,-34 18 16,52 18 0,17-18-1</inkml:trace>
  <inkml:trace contextRef="#ctx0" brushRef="#br0" timeOffset="419788.5374">30074 15452 0,'18'0'31,"0"0"-15,-18 35 0,17-17-16,-17-1 15,0 54-15,0-36 16,0 18-16,0-18 16,0 18-16,18 35 15,0-52-15,-1-19 0,1 19 16</inkml:trace>
  <inkml:trace contextRef="#ctx0" brushRef="#br0" timeOffset="431051.8054">28310 16369 0,'-17'0'0,"17"-18"16</inkml:trace>
  <inkml:trace contextRef="#ctx0" brushRef="#br0" timeOffset="431579.4344">28310 16369 0,'0'-53'16,"0"35"46,0 1-15,-17 17-31,-1 0-16,1 0 15,-19 17 1,19-17-16,-19 18 16,19 0-16,-1 17 15,18-17-15,-18 34 16,18-34-16,36 17 16,-19-17-16,36 17 15,-35-35 1,17 18-16,-17-18 0,17 0 15,18 0-15,-35 0 16,17-18-16,-35 1 16,0-19-16,0 1 15,-18 17-15,1-52 16,-19 52-16,19-17 0,-19 0 16,19 17-1,-1 0-15,1 18 16,34 0-1,18 36 1,-17-36-16</inkml:trace>
  <inkml:trace contextRef="#ctx0" brushRef="#br0" timeOffset="431755.9315">28628 16422 0,'0'17'0,"0"1"31,18-18-15</inkml:trace>
  <inkml:trace contextRef="#ctx0" brushRef="#br0" timeOffset="432119.099">28945 16351 0,'-17'0'16,"-1"18"-16,1 17 15,17-17-15,0 17 16,17-17-16,-17-1 16,35 19-16,1-19 15,-19-17-15,19 0 16,-19 0-16,36-17 16,-35-1-16,17-17 15,-17 17-15,-18-35 16,0 36-16,-36-36 15,19 35-15,-18 18 16,17 0-16,0 0 0,1 0 16,17 18-1,0-1-15,17 1 16</inkml:trace>
  <inkml:trace contextRef="#ctx0" brushRef="#br0" timeOffset="432429.2894">29369 16387 0,'0'35'16,"0"18"-1,17-18-15,36 18 16,0 0-1,-17-36-15,-1 1 0,53-18 16,-35-18 0,-18-34-1,-35-1-15,-17 17 0,-36-34 16,0 35 0,17 17-16,-16-17 15,16 35-15,1 0 16,35 17-16,-18-17 15</inkml:trace>
  <inkml:trace contextRef="#ctx0" brushRef="#br0" timeOffset="432896.9527">30004 16369 0,'0'18'16,"-18"-1"-1,18 36 1,-18-35-16,36 52 16,0-34-16,17 34 15,0-52-15,18-1 16,-17-17-16,16 0 15,-16-17-15,-19-36 16,1 18-16,-36-18 16,1 17-16,-19-17 15,1 18-15,-18 18 16,36 17-16,-19 17 16</inkml:trace>
  <inkml:trace contextRef="#ctx0" brushRef="#br0" timeOffset="433224.8951">30551 16369 0,'-53'35'15,"53"18"1,0-18-16,35 18 16,-17-17-16,17-19 0,35 36 15,-34-53-15,17 0 16,-36 0-16,1-35 16,0 0-1,-36-18-15,0 17 16,-17-17-16,17 36 15,-17-1-15,17 1 16,1 17-16,-19-18 0,36 36 16</inkml:trace>
  <inkml:trace contextRef="#ctx0" brushRef="#br0" timeOffset="433587.6131">30939 16404 0,'-18'53'16,"18"0"-16,0 18 15,35-19 1,1 1 0,-1-53-16,18 18 15,17-71 1,-34 18-16,-19 0 16,-17-1-16,-17-34 15,-19 17 1,19 18-16,-36 17 15,17 0-15,19 18 0,-18 18 16,35 0 0</inkml:trace>
  <inkml:trace contextRef="#ctx0" brushRef="#br0" timeOffset="433959.1776">31433 16298 0,'-18'18'16,"0"53"-1,18-1 1,18 1-1,17-18-15,18-1 16,-18-34-16,1-18 16,-1 0-16,35-35 15,-34-18 1,-19 35-16,1-52 16,-18 34-16,-18 1 0,1 18 15,-36-19-15,18 19 16,-1 17-16,-34 0 15,34 0-15,19 0 0,17 17 16</inkml:trace>
  <inkml:trace contextRef="#ctx0" brushRef="#br0" timeOffset="434365.8148">31997 16316 0,'0'-18'16,"0"36"15,-18 17-15,18-17-16,-17 17 15,-1 36 1,18-36-16,0 0 0,18 36 16,17-18-1,-17-18-15,-1-35 16,19 18-16,-19-18 0,36-18 16,-35 0-16,17-35 15,-17 36-15,-18-54 16,-18 36-16,0-36 15,1 36-15,-19-18 16,19 36-16,-1 17 16,36 17-1</inkml:trace>
  <inkml:trace contextRef="#ctx0" brushRef="#br0" timeOffset="434571.0581">32491 16263 0,'17'71'16,"-17"-18"-16,18 70 15,-18-70-15,18 0 16,-18 0-1,0 35-15,0-70 0,0 17 16</inkml:trace>
  <inkml:trace contextRef="#ctx0" brushRef="#br0" timeOffset="435388.895">28222 17198 0,'-17'-18'16,"17"1"-16,-18-1 15,0 0 1,-17 18-16,17 0 16,-52 36-16,52-19 15,-17 19-15,35-19 16,-18 18-16,18 1 0,18-19 16,0 19-16,-1-19 0,54 1 15,-36 0-15,53-18 16,-52-18-16,-1 18 15,-18-18-15,1 1 0,-18-1 16,0 0-16,0-35 16,-18 36-16,-17-18 15,18 17-15,-1 0 0,0 1 16</inkml:trace>
  <inkml:trace contextRef="#ctx0" brushRef="#br0" timeOffset="436000.1344">28910 17216 0,'-35'0'16,"17"17"0,1-17-16,17 18 0,-18 35 15,18-18 1,18 18-16,-1-35 16,36 17-16,-18-17 15,36-18-15,-53 0 16,35-53-16,-36 35 15,1-35 1,-18 18-16,0 17 16,-18-17-16,1 17 0,-19-17 15,1 35-15,0 0 16,17 0-16</inkml:trace>
  <inkml:trace contextRef="#ctx0" brushRef="#br0" timeOffset="436310.6624">28504 17304 0,'18'0'31,"0"0"-16</inkml:trace>
  <inkml:trace contextRef="#ctx0" brushRef="#br0" timeOffset="436684.4397">29386 17198 0,'-17'0'16,"-1"18"0,0-1-16,1 1 15,17 17-15,-18 0 16,36-17-16,-1 17 0,1-17 15,17 0-15,36-1 16,-36 1-16,1-18 0,-1 0 16,0 0-16,0-18 15,-17 1-15,-18-36 16,0 35-16,0-17 16,-53-1-16,35 19 15,-34-1-15,34 1 16,0 17-16</inkml:trace>
  <inkml:trace contextRef="#ctx0" brushRef="#br0" timeOffset="436994.6054">30074 17268 0,'-35'-35'16,"17"35"-16,1 0 16,17 18-1,0 17-15,17-17 16,36 35-16,-17-36 16,17 1-16,-18 0 15,0-18 1,-17 0-16,-18-53 15,0 35-15,0-35 16,-18 35-16,-17-34 16,17 34-16,-17-17 15,17 35-15,1 0 16</inkml:trace>
  <inkml:trace contextRef="#ctx0" brushRef="#br0" timeOffset="437289.9764">30427 17233 0,'0'18'0,"18"-1"16,-1 19-1,1-19-15,17 1 0,18 0 16,-18-1-1,36-17-15,-53-17 16,-1-1-16,1 0 16,-18 1-16,0-1 0,-18 0 0,-17-17 15,0 18-15,17-1 16,-17 18-16,-18 0 16,18 0-16,17 18 15,18 17 1</inkml:trace>
  <inkml:trace contextRef="#ctx0" brushRef="#br0" timeOffset="437598.4114">30921 17286 0,'0'-18'15,"0"1"-15,0 34 31,0 1-31,18 17 16,-1-17-16,36 17 16,-18-17-16,36 0 15,-36-18-15,18-18 16,-35 0-16,-1-17 16,-17 17-16,-17-35 15,-1 36-15,-52-18 16,34 17-16,-17 0 15,36 18-15,-18 18 16,35 0 0,0-1-1</inkml:trace>
  <inkml:trace contextRef="#ctx0" brushRef="#br0" timeOffset="437902.8724">31450 17268 0,'18'0'16,"-18"18"-1,-18-18-15,18 18 0,0 17 16,18-17 0,-1-1-16,1 1 0,0 0 15,17-18-15,-17 0 0,17 0 16,18-18-16,-18 0 15,-17 1-15,-18-1 16,17-17-16,-17 17 0,0 0 16,-17 1-16,-1-1 15,-17 1 1,17-1-16,-17 18 0,17 0 16,1 18-1,17-1-15</inkml:trace>
  <inkml:trace contextRef="#ctx0" brushRef="#br0" timeOffset="438196.0192">31926 17286 0,'-17'35'15,"-1"-17"-15,18 35 16,0-18-16,18 18 15,17-35-15,18 17 16,-35-35 0,52 0-16,-35-18 15,1-34-15,-19 16 16,1-17 0,-36 18-16,-17-18 15,17 35-15,-17 1 0,0-1 16,0 18-16,17 0 0,0 0 15,-17 18-15</inkml:trace>
  <inkml:trace contextRef="#ctx0" brushRef="#br0" timeOffset="438486.4641">32420 17304 0,'-17'0'16,"-1"17"-1,18 1-15,0 0 0,18 17 16,-1-17 0,1-1-16,35 1 15,-36-18-15,1 0 16,0 0-16,17-35 15,-35 17-15,18-17 16,-18 17-16,0-17 16,-18 17-16,0 18 15,18-18-15</inkml:trace>
  <inkml:trace contextRef="#ctx0" brushRef="#br0" timeOffset="438803.285">32667 17374 0,'-17'36'15,"17"-19"-15,17 19 16,1-36-16,35 35 15,-18-35-15,-17 0 16,-1 0 0,-17-18-16,0-17 0,0 17 15,0 1-15,-17-36 16,-1 35-16,0-17 0,1 17 16,-1 0-16,18 1 15,0 34 1,18 1-1</inkml:trace>
  <inkml:trace contextRef="#ctx0" brushRef="#br0" timeOffset="439020.6515">33108 17357 0,'0'53'16,"18"17"-1,-1 1 1,-17-36-16,0 0 16,0-17-16</inkml:trace>
  <inkml:trace contextRef="#ctx0" brushRef="#br0" timeOffset="470944.6725">30727 15522 0</inkml:trace>
  <inkml:trace contextRef="#ctx0" brushRef="#br0" timeOffset="471290.9296">30674 15558 0,'-18'0'31,"1"0"-15,-1 17-16,36-17 16,-1-17-1,1 17 1,35-36-16,-18 19 15,71-19-15,-53 19 16,0-1-16,70-35 16,-70 35-16,53 1 15,-53-1-15,18 1 16,-54-1-16,1 18 16,0 0-16,-18-18 15,-36 18 1</inkml:trace>
  <inkml:trace contextRef="#ctx0" brushRef="#br0" timeOffset="471743.7015">30709 15346 0,'18'-18'0,"0"18"16,-1-17 0,-17 34-1,-35 1-15,17 17 16,-52 36 0,34-36-16,1 0 0,0 18 15,17-18-15,1-17 16,34 17-16,1-17 15,17-18-15,0 18 0,71-18 16,0 0 0,-53-18-16,-18 18 15,18 0-15</inkml:trace>
  <inkml:trace contextRef="#ctx0" brushRef="#br1" timeOffset="505313.7344">18662 5380 0,'18'0'16,"-1"0"-1,1 0-15,0-18 0,70 18 16,0-17 0,-35-1-16,0 18 0,70-18 15,-70 18 1,0 0-16,18-17 16,-36 17-16,18 0 15,-53-18-15,-18 18 16,-35 0-1</inkml:trace>
  <inkml:trace contextRef="#ctx0" brushRef="#br1" timeOffset="505631.4916">19191 5080 0,'18'0'15,"17"0"1,-17 0-16,35 0 16,-18 18-16,35 17 15,-34-35-15,34 35 16,-34-17-16,16 17 16,-34-17-16,0-1 15,-18 1-15,0 0 16,0-1-16,0 1 15,-18 0-15,-35 17 16,36 0-16,-19 0 16,1-17-16,-36 17 15,54-17-15,-1 0 0,1-1 0,-1 1 16</inkml:trace>
  <inkml:trace contextRef="#ctx0" brushRef="#br1" timeOffset="506832.5002">19279 12259 0,'18'0'16,"35"-18"-1,-18 18-15,89-17 16,-54-1-16,71 0 16,-70 1-16,52-1 15,-70 1-15,18 17 16,-54-18-1,19 0-15,-36 1 16,-18 17 0</inkml:trace>
  <inkml:trace contextRef="#ctx0" brushRef="#br1" timeOffset="507222.3882">19826 11889 0,'53'17'15,"0"-17"1,-18 18-16,53-18 16,-52 0-16,-1 0 0,0 0 0,1 18 15,16-1 1,-16-17-16,-19 18 0,19-1 15,-19 1 1,19 17-16,-19-17 16,-17 35-1,-17-35-15,17-1 16,-18 18-16,-17 18 16,17-17-16,-35 34 15,18-52-15,-18 35 16,35-18-16,-35 0 15,36-17-15,-19 17 16,36-17-16,18 17 16,0-35-16</inkml:trace>
  <inkml:trace contextRef="#ctx0" brushRef="#br1" timeOffset="517751.5458">23036 7161 0,'-17'0'0,"34"0"47,19 0-31,-1 0-16,18-17 16,-18 17-16,53 0 15,-17 17 1,-1-17-16,107 0 0,-71 0 15,88 18-15,-106-18 16,35 0 0,-70 0-16,0 0 15,-18 0-15,-17 18 0,0-18 16</inkml:trace>
  <inkml:trace contextRef="#ctx0" brushRef="#br1" timeOffset="518773.1122">23354 13547 0,'18'0'31,"34"0"-15,1 17-1,0-17-15,88 18 16,-52-18-16,105 0 16,-89 0-16,107-18 15,-124 1-15,36 17 16,-89 0-16,0 0 16,-52 0-16,-1 0 15</inkml:trace>
  <inkml:trace contextRef="#ctx0" brushRef="#br1" timeOffset="520436.8759">30321 7073 0,'0'0'0,"-17"0"0,-1 0 16,18-17-1,18 17 1,35 0 0,-1 17-16,107-17 15,-71 0 1,18 0-16,159 0 0,-142 0 16,142 0-16,-159 0 15,-18 0-15,-18 18 16,1-18-16,-18 17 15</inkml:trace>
  <inkml:trace contextRef="#ctx0" brushRef="#br1" timeOffset="521387.3278">30409 13406 0,'18'0'47,"0"0"-31,17 17-16,18-17 0,106 35 15,-71-35-15,35 18 16,1-18-16,140 18 16,-140-18-16,-18 0 15,-18 17-15,106 1 16,-124-18-16,-17 18 0,36-18 16</inkml:trace>
  <inkml:trace contextRef="#ctx0" brushRef="#br1" timeOffset="528670.4474">7391 6068 0,'17'-18'16,"1"18"93,-18 18-93,0-1-16,0 1 16,0 0-1,0-1 1,-18 1-16,18 0 16,-17 17-16,17-17 15,-18-1-15,18 18 0,-35 18 16,35-35-16,-35 53 15,17-36-15,0 18 16,1-18 0,-1 36-16,0-54 15,1 54-15,17-54 16,-18 19-16,-17 17 16,35-36-16,-36 36 15,1 0 1,35-18-16,-35 1 15,35-1-15,0-17 0,-18-1 16,18 18-16,0-17 16,0 0-16,0-1 31,-17 1-31,17 0 16,0-1-1,0 1 1,17-18 78,1 0-79,0 0 1,17 0-16,0-18 0,0 18 15,36-17-15,-36 17 16,1 0-16,16-18 16,-16 18-16,-1 0 0,36-18 15,-36 1-15,-18 17 16,1-18-16,0 0 0,-18 1 16,-18-1-1,0 18 1</inkml:trace>
  <inkml:trace contextRef="#ctx0" brushRef="#br1" timeOffset="529233.4486">7497 6068 0,'0'-18'16,"0"-17"-1,0 17-15,-18 18 32,0 18-17,18 35 1,0-36-16,0 72 15,0-54-15,0 88 16,0-70-16,0 71 16,0-54-16,0 54 15,0-54-15,0-17 16,0 0-16,0-18 16,18 1-16,-18-1 0,18 18 15,-18-35-15,0-1 0,17 1 16,-17-36 15,0 1-15,-17-19-1</inkml:trace>
  <inkml:trace contextRef="#ctx0" brushRef="#br1" timeOffset="531057.1819">6685 7920 0,'0'18'31,"0"-1"-31,0 1 16,0 17-1,-17-17-15,-1 17 16,0 0-1,-17 36-15,17-36 16,-52 71-16,52-53 16,-35 70-1,18-70-15,0 71 16,17-89-16,-17 53 16,35-70-16,-18 17 15,18-17-15,0-1 0,0 1 16,0 0 31,18-18-16,-1 0-31,36 0 16,-17-18-16,16 0 15,-16 18-15,-1 0 16,0 0-16,1-17 0,17 17 15,-18 0 1,18-18-16,-36 18 16,19 0-16,-19 0 15,1-18 1,-18 1 46,0-1-46,0 1 0,0-1-16,-18-17 15,18-1-15,-17-17 16,17 18-16,0-53 16,0 53-16,-18-71 15,18 53-15,-18-35 16,18 52-1,-17-34-15,17 35 16,17-36-16,-17 53 16,0-17-1,18 18-15,-18-1 16,0 0 0,0 36 15,-18 0-31,18-1 15</inkml:trace>
  <inkml:trace contextRef="#ctx0" brushRef="#br1" timeOffset="531886.7771">7867 6068 0,'-18'0'15,"18"17"32,0 54-31,0-18-16,0 0 15,0 70-15,0-52 16,0-18-16,0 88 16,0-88-16,18 35 15,-18-53-15,0-17 0,18 17 16</inkml:trace>
  <inkml:trace contextRef="#ctx0" brushRef="#br1" timeOffset="532103.2169">7779 6791 0,'17'35'0,"1"-17"16,0 17-16,-1-17 15,19 17-15,-19-17 16,1-1-16,0-17 15,-1-17 1,1-1-16,-18 0 16,0 1-16,0-18 15</inkml:trace>
  <inkml:trace contextRef="#ctx0" brushRef="#br1" timeOffset="532448.2158">7743 6121 0,'0'-18'15,"36"0"-15,-19 18 16,1-17-16,0-1 0,17-17 16,-17 17-16,-18 1 15,17-1-15,-34 18 16,17 18 0,0 35-1,17-18-15,19 18 16,-19-18-16,1 0 15,17 36-15,-17-36 16</inkml:trace>
  <inkml:trace contextRef="#ctx0" brushRef="#br1" timeOffset="532998.3544">7144 7408 0,'0'18'32,"17"0"-17,19-18 1,-1 0-16,18 0 15,-18 0-15,36 0 16,-54 0 0,19 0-16,17 0 15,-36 0-15,1-18 16,-1 18-16</inkml:trace>
  <inkml:trace contextRef="#ctx0" brushRef="#br1" timeOffset="533243.2387">7461 7303 0,'18'-18'15,"0"18"-15,17 18 16,-18-18 0,19 17-16,-19-17 0,19 18 15,-19-18-15,1 17 16,0 1-16,-18 0 15,0-1-15,-18-17 16,18 18 0,-18-18-16,1 0 0,-1 0 0,-17 0 15,17 0-15,-17 0 16</inkml:trace>
  <inkml:trace contextRef="#ctx0" brushRef="#br1" timeOffset="533609.0234">7214 7355 0,'0'-17'16,"0"-1"0,0 1-1,-17 17-15,-19 17 16,1 18 0,0-17-16,17 17 15,1-17-15,-1 35 16,18-35-16,18-1 0,-18 1 15,35-1-15,-18-17 16,36 18-16,-17-18 0,-19 18 16,1-18-16,35 17 15</inkml:trace>
</inkml:ink>
</file>

<file path=ppt/media/image1.png>
</file>

<file path=ppt/media/image2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7FC9D-CCA4-344F-B523-C066E4BAB428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D498B-8EE9-D243-B7AD-40804D63C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9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7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996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68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54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125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1051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09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66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73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359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18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3607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269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90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06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5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13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49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75599" y="6452092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Andrew</a:t>
            </a:r>
            <a:r>
              <a:rPr lang="en-US" sz="2000" baseline="0" dirty="0"/>
              <a:t> 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077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5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3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3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4D515-C767-DF42-8DB9-A0C9293DEF53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customXml" Target="../ink/ink9.xml"/><Relationship Id="rId5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customXml" Target="../ink/ink10.xml"/><Relationship Id="rId5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1.xml"/><Relationship Id="rId3" Type="http://schemas.openxmlformats.org/officeDocument/2006/relationships/image" Target="NUL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2.xml"/><Relationship Id="rId3" Type="http://schemas.openxmlformats.org/officeDocument/2006/relationships/image" Target="NUL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customXml" Target="../ink/ink13.xml"/><Relationship Id="rId9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customXml" Target="../ink/ink1.xml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customXml" Target="../ink/ink14.xml"/><Relationship Id="rId9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customXml" Target="../ink/ink15.xml"/><Relationship Id="rId6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image" Target="NULL"/><Relationship Id="rId9" Type="http://schemas.openxmlformats.org/officeDocument/2006/relationships/customXml" Target="../ink/ink16.xml"/><Relationship Id="rId10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7.xml"/><Relationship Id="rId3" Type="http://schemas.openxmlformats.org/officeDocument/2006/relationships/image" Target="NUL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8.xml"/><Relationship Id="rId3" Type="http://schemas.openxmlformats.org/officeDocument/2006/relationships/image" Target="NUL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customXml" Target="../ink/ink20.xml"/><Relationship Id="rId5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2.xml"/><Relationship Id="rId3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21.xml"/><Relationship Id="rId3" Type="http://schemas.openxmlformats.org/officeDocument/2006/relationships/image" Target="NUL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2.xml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image" Target="NULL"/><Relationship Id="rId9" Type="http://schemas.openxmlformats.org/officeDocument/2006/relationships/image" Target="NULL"/><Relationship Id="rId10" Type="http://schemas.openxmlformats.org/officeDocument/2006/relationships/customXml" Target="../ink/ink23.xml"/><Relationship Id="rId11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customXml" Target="../ink/ink24.xml"/><Relationship Id="rId9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25.xml"/><Relationship Id="rId3" Type="http://schemas.openxmlformats.org/officeDocument/2006/relationships/image" Target="NULL"/></Relationships>
</file>

<file path=ppt/slides/_rels/slide38.xml.rels><?xml version="1.0" encoding="UTF-8" standalone="yes"?>
<Relationships xmlns="http://schemas.openxmlformats.org/package/2006/relationships"><Relationship Id="rId11" Type="http://schemas.openxmlformats.org/officeDocument/2006/relationships/customXml" Target="../ink/ink26.xml"/><Relationship Id="rId12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image" Target="NULL"/><Relationship Id="rId9" Type="http://schemas.openxmlformats.org/officeDocument/2006/relationships/image" Target="NULL"/><Relationship Id="rId10" Type="http://schemas.openxmlformats.org/officeDocument/2006/relationships/image" Target="NUL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7.xml"/><Relationship Id="rId4" Type="http://schemas.openxmlformats.org/officeDocument/2006/relationships/image" Target="NULL"/><Relationship Id="rId5" Type="http://schemas.openxmlformats.org/officeDocument/2006/relationships/customXml" Target="../ink/ink28.xml"/><Relationship Id="rId6" Type="http://schemas.openxmlformats.org/officeDocument/2006/relationships/image" Target="NULL"/><Relationship Id="rId7" Type="http://schemas.openxmlformats.org/officeDocument/2006/relationships/customXml" Target="../ink/ink29.xml"/><Relationship Id="rId8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41.xml.rels><?xml version="1.0" encoding="UTF-8" standalone="yes"?>
<Relationships xmlns="http://schemas.openxmlformats.org/package/2006/relationships"><Relationship Id="rId11" Type="http://schemas.openxmlformats.org/officeDocument/2006/relationships/customXml" Target="../ink/ink30.xml"/><Relationship Id="rId12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image" Target="NULL"/><Relationship Id="rId9" Type="http://schemas.openxmlformats.org/officeDocument/2006/relationships/image" Target="NULL"/><Relationship Id="rId10" Type="http://schemas.openxmlformats.org/officeDocument/2006/relationships/image" Target="NUL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31.xml"/><Relationship Id="rId3" Type="http://schemas.openxmlformats.org/officeDocument/2006/relationships/image" Target="NUL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3.xml"/><Relationship Id="rId3" Type="http://schemas.openxmlformats.org/officeDocument/2006/relationships/image" Target="NUL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customXml" Target="../ink/ink4.xml"/><Relationship Id="rId5" Type="http://schemas.openxmlformats.org/officeDocument/2006/relationships/image" Target="NULL"/><Relationship Id="rId6" Type="http://schemas.openxmlformats.org/officeDocument/2006/relationships/customXml" Target="../ink/ink5.xml"/><Relationship Id="rId7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png"/><Relationship Id="rId12" Type="http://schemas.openxmlformats.org/officeDocument/2006/relationships/image" Target="NULL"/><Relationship Id="rId13" Type="http://schemas.openxmlformats.org/officeDocument/2006/relationships/image" Target="NULL"/><Relationship Id="rId14" Type="http://schemas.openxmlformats.org/officeDocument/2006/relationships/image" Target="NULL"/><Relationship Id="rId15" Type="http://schemas.openxmlformats.org/officeDocument/2006/relationships/customXml" Target="../ink/ink7.xml"/><Relationship Id="rId16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6.xml"/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image" Target="NULL"/><Relationship Id="rId9" Type="http://schemas.openxmlformats.org/officeDocument/2006/relationships/image" Target="NULL"/><Relationship Id="rId10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4625970" y="1135431"/>
            <a:ext cx="7278130" cy="3725594"/>
            <a:chOff x="4625970" y="1135431"/>
            <a:chExt cx="7278130" cy="3725594"/>
          </a:xfrm>
        </p:grpSpPr>
        <p:sp>
          <p:nvSpPr>
            <p:cNvPr id="10" name="TextBox 9"/>
            <p:cNvSpPr txBox="1"/>
            <p:nvPr/>
          </p:nvSpPr>
          <p:spPr>
            <a:xfrm>
              <a:off x="4625970" y="1135431"/>
              <a:ext cx="727813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atin typeface="+mj-lt"/>
                </a:rPr>
                <a:t>Basics of Neural Network Programming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57458" y="3845362"/>
              <a:ext cx="641515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dirty="0"/>
                <a:t>Binary Classification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4249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38262" y="1570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91107" y="1451286"/>
            <a:ext cx="4484915" cy="2654136"/>
            <a:chOff x="841828" y="1235349"/>
            <a:chExt cx="4484915" cy="2514650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841828" y="3285944"/>
              <a:ext cx="4484915" cy="2143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cxnSpLocks/>
            </p:cNvCxnSpPr>
            <p:nvPr/>
          </p:nvCxnSpPr>
          <p:spPr>
            <a:xfrm flipV="1">
              <a:off x="993124" y="1235349"/>
              <a:ext cx="0" cy="21553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4713242" y="3195956"/>
                  <a:ext cx="613501" cy="5540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dirty="0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𝑤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13242" y="3195956"/>
                  <a:ext cx="613501" cy="554043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xmlns="" id="{ED4DFC30-937B-43B3-8D1D-4312EAFD40D6}"/>
                  </a:ext>
                </a:extLst>
              </p14:cNvPr>
              <p14:cNvContentPartPr/>
              <p14:nvPr/>
            </p14:nvContentPartPr>
            <p14:xfrm>
              <a:off x="888840" y="673200"/>
              <a:ext cx="10712880" cy="59058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D4DFC30-937B-43B3-8D1D-4312EAFD40D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9480" y="663840"/>
                <a:ext cx="10731600" cy="592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220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7157" y="3848298"/>
            <a:ext cx="36433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Derivatives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3196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Intuition about derivatives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1343676" y="1917206"/>
            <a:ext cx="1421968" cy="34903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2883100" y="1592375"/>
                <a:ext cx="23311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𝑓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</m:d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100" y="1592375"/>
                <a:ext cx="2331103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2636494" y="5634109"/>
                <a:ext cx="53771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494" y="5634109"/>
                <a:ext cx="53771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/>
          <p:cNvGrpSpPr/>
          <p:nvPr/>
        </p:nvGrpSpPr>
        <p:grpSpPr>
          <a:xfrm>
            <a:off x="1090685" y="1853985"/>
            <a:ext cx="3584831" cy="3734015"/>
            <a:chOff x="1207936" y="374310"/>
            <a:chExt cx="3276672" cy="4158921"/>
          </a:xfrm>
        </p:grpSpPr>
        <p:cxnSp>
          <p:nvCxnSpPr>
            <p:cNvPr id="41" name="Straight Arrow Connector 40"/>
            <p:cNvCxnSpPr/>
            <p:nvPr/>
          </p:nvCxnSpPr>
          <p:spPr>
            <a:xfrm flipV="1">
              <a:off x="1207936" y="4332293"/>
              <a:ext cx="3276672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1419991" y="374310"/>
              <a:ext cx="0" cy="415892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4873E286-3BCD-4F69-8E0B-454D7D524ABE}"/>
                  </a:ext>
                </a:extLst>
              </p14:cNvPr>
              <p14:cNvContentPartPr/>
              <p14:nvPr/>
            </p14:nvContentPartPr>
            <p14:xfrm>
              <a:off x="768240" y="1555920"/>
              <a:ext cx="11163600" cy="5048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873E286-3BCD-4F69-8E0B-454D7D524AB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8880" y="1546560"/>
                <a:ext cx="11182320" cy="506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4987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8306" y="3831665"/>
            <a:ext cx="60534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More derivatives 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3389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090685" y="1853985"/>
            <a:ext cx="3584831" cy="3734015"/>
            <a:chOff x="1207936" y="374310"/>
            <a:chExt cx="3276672" cy="4158921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1207936" y="4332293"/>
              <a:ext cx="3276672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1419991" y="374310"/>
              <a:ext cx="0" cy="415892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Intuition about derivatives</a:t>
            </a:r>
          </a:p>
        </p:txBody>
      </p:sp>
      <p:sp>
        <p:nvSpPr>
          <p:cNvPr id="11" name="Arc 10"/>
          <p:cNvSpPr/>
          <p:nvPr/>
        </p:nvSpPr>
        <p:spPr>
          <a:xfrm flipV="1">
            <a:off x="-1405953" y="-1587261"/>
            <a:ext cx="5417388" cy="6974322"/>
          </a:xfrm>
          <a:prstGeom prst="arc">
            <a:avLst>
              <a:gd name="adj1" fmla="val 16200000"/>
              <a:gd name="adj2" fmla="val 21374508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264986" y="1690688"/>
                <a:ext cx="2071977" cy="5959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𝑓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</m:d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4986" y="1690688"/>
                <a:ext cx="2071977" cy="5959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2614244" y="5588000"/>
                <a:ext cx="53771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4244" y="5588000"/>
                <a:ext cx="53771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D57C38CB-85B9-45A5-986F-ADAAFFEC59BD}"/>
                  </a:ext>
                </a:extLst>
              </p14:cNvPr>
              <p14:cNvContentPartPr/>
              <p14:nvPr/>
            </p14:nvContentPartPr>
            <p14:xfrm>
              <a:off x="698400" y="558720"/>
              <a:ext cx="11239920" cy="57726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D57C38CB-85B9-45A5-986F-ADAAFFEC59B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9040" y="549360"/>
                <a:ext cx="11258640" cy="57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4410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More derivative examples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735A4016-7795-4748-9D72-0291DB596FFA}"/>
                  </a:ext>
                </a:extLst>
              </p14:cNvPr>
              <p14:cNvContentPartPr/>
              <p14:nvPr/>
            </p14:nvContentPartPr>
            <p14:xfrm>
              <a:off x="1549440" y="1289160"/>
              <a:ext cx="10617480" cy="5315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35A4016-7795-4748-9D72-0291DB596FF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0080" y="1279800"/>
                <a:ext cx="10636200" cy="533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432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86019" y="3848298"/>
            <a:ext cx="63656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Computation Graph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8568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Computation Graph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0E58548C-3C21-49B6-AB8D-7EC98FB511B5}"/>
                  </a:ext>
                </a:extLst>
              </p14:cNvPr>
              <p14:cNvContentPartPr/>
              <p14:nvPr/>
            </p14:nvContentPartPr>
            <p14:xfrm>
              <a:off x="863640" y="1244520"/>
              <a:ext cx="9938160" cy="4489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E58548C-3C21-49B6-AB8D-7EC98FB511B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4280" y="1235160"/>
                <a:ext cx="9956880" cy="450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0859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90201" y="3716096"/>
            <a:ext cx="67496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Derivatives with a Computation Graph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7377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Computing derivatives</a:t>
            </a:r>
          </a:p>
        </p:txBody>
      </p:sp>
      <p:cxnSp>
        <p:nvCxnSpPr>
          <p:cNvPr id="34" name="Straight Arrow Connector 33"/>
          <p:cNvCxnSpPr>
            <a:cxnSpLocks/>
          </p:cNvCxnSpPr>
          <p:nvPr/>
        </p:nvCxnSpPr>
        <p:spPr>
          <a:xfrm>
            <a:off x="1927669" y="1690688"/>
            <a:ext cx="3012321" cy="55234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927669" y="2413493"/>
            <a:ext cx="815531" cy="25995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927669" y="2843910"/>
            <a:ext cx="815531" cy="2923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𝑢</m:t>
                              </m:r>
                            </m:oMath>
                          </a14:m>
                          <a:r>
                            <a:rPr lang="en-US" sz="2400" dirty="0"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=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32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𝑏𝑐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4423252"/>
                  </p:ext>
                </p:extLst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76" t="-943" r="-976" b="-75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38" name="Straight Arrow Connector 37"/>
          <p:cNvCxnSpPr>
            <a:cxnSpLocks/>
          </p:cNvCxnSpPr>
          <p:nvPr/>
        </p:nvCxnSpPr>
        <p:spPr>
          <a:xfrm flipV="1">
            <a:off x="4172801" y="2413492"/>
            <a:ext cx="767189" cy="25996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51294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𝑣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𝑢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2857642"/>
                  </p:ext>
                </p:extLst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85" t="-1042" r="-570" b="-31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40" name="Straight Arrow Connector 39"/>
          <p:cNvCxnSpPr/>
          <p:nvPr/>
        </p:nvCxnSpPr>
        <p:spPr>
          <a:xfrm>
            <a:off x="7276375" y="2335887"/>
            <a:ext cx="73285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55251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>
                              <a:ea typeface="Century Schoolbook" charset="0"/>
                              <a:cs typeface="Century Schoolbook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𝐽</m:t>
                              </m:r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=3</m:t>
                              </m:r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𝑣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35896253"/>
                  </p:ext>
                </p:extLst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89" t="-1042" r="-778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A29715B-35DE-46CB-BC51-9DCBD60F73CA}"/>
              </a:ext>
            </a:extLst>
          </p:cNvPr>
          <p:cNvSpPr txBox="1"/>
          <p:nvPr/>
        </p:nvSpPr>
        <p:spPr>
          <a:xfrm>
            <a:off x="3238875" y="2081806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ABA57EF8-A76E-4DA2-9A48-61690BE3A361}"/>
              </a:ext>
            </a:extLst>
          </p:cNvPr>
          <p:cNvSpPr txBox="1"/>
          <p:nvPr/>
        </p:nvSpPr>
        <p:spPr>
          <a:xfrm>
            <a:off x="5893412" y="16310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13AC9F84-18EA-48FA-8CF8-6DDF3CDB91B5}"/>
              </a:ext>
            </a:extLst>
          </p:cNvPr>
          <p:cNvSpPr txBox="1"/>
          <p:nvPr/>
        </p:nvSpPr>
        <p:spPr>
          <a:xfrm>
            <a:off x="8515448" y="162710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33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xmlns="" id="{8A377765-C5CB-4959-BB74-113FDEEAEC5B}"/>
                  </a:ext>
                </a:extLst>
              </p:cNvPr>
              <p:cNvSpPr txBox="1"/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=5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38C93EE7-F01C-4658-9883-D527CD8470F9}"/>
                  </a:ext>
                </a:extLst>
              </p:cNvPr>
              <p:cNvSpPr txBox="1"/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𝑐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=2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1B239849-A626-4928-89C4-2696C17595DD}"/>
                  </a:ext>
                </a:extLst>
              </p:cNvPr>
              <p:cNvSpPr txBox="1"/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𝑏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xmlns="" id="{54E1B239-DA18-4C25-8EDE-15A121566ADD}"/>
                  </a:ext>
                </a:extLst>
              </p14:cNvPr>
              <p14:cNvContentPartPr/>
              <p14:nvPr/>
            </p14:nvContentPartPr>
            <p14:xfrm>
              <a:off x="711360" y="1123920"/>
              <a:ext cx="11303280" cy="56264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4E1B239-DA18-4C25-8EDE-15A121566AD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2000" y="1114560"/>
                <a:ext cx="11322000" cy="564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1208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302" y="1268113"/>
            <a:ext cx="3394394" cy="225674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5059214" y="2396484"/>
            <a:ext cx="2148840" cy="1"/>
          </a:xfrm>
          <a:prstGeom prst="straightConnector1">
            <a:avLst/>
          </a:prstGeom>
          <a:ln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50954" y="2165652"/>
            <a:ext cx="3878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1 (cat) vs 0 (non cat)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167302" y="4174436"/>
            <a:ext cx="3364226" cy="2194074"/>
            <a:chOff x="905965" y="4173394"/>
            <a:chExt cx="3034209" cy="226042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9794" y="4508043"/>
              <a:ext cx="1650380" cy="142978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1598" y="4762793"/>
              <a:ext cx="1645178" cy="142527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9322" y="5005136"/>
              <a:ext cx="1650380" cy="142868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905965" y="4666582"/>
              <a:ext cx="553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Red</a:t>
              </a:r>
              <a:endParaRPr lang="en-US" sz="1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20069" y="4424239"/>
              <a:ext cx="7665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Green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660623" y="4173394"/>
              <a:ext cx="6238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Blue</a:t>
              </a:r>
              <a:endParaRPr lang="en-US" sz="20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Binary Classification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5519C291-00FD-41DD-B575-E0E740F8A1A3}"/>
                  </a:ext>
                </a:extLst>
              </p14:cNvPr>
              <p14:cNvContentPartPr/>
              <p14:nvPr/>
            </p14:nvContentPartPr>
            <p14:xfrm>
              <a:off x="685800" y="1238400"/>
              <a:ext cx="10211040" cy="55119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76440" y="1229040"/>
                <a:ext cx="10229760" cy="553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095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Computing derivatives</a:t>
            </a:r>
          </a:p>
        </p:txBody>
      </p:sp>
      <p:cxnSp>
        <p:nvCxnSpPr>
          <p:cNvPr id="34" name="Straight Arrow Connector 33"/>
          <p:cNvCxnSpPr>
            <a:cxnSpLocks/>
          </p:cNvCxnSpPr>
          <p:nvPr/>
        </p:nvCxnSpPr>
        <p:spPr>
          <a:xfrm>
            <a:off x="1927669" y="1690688"/>
            <a:ext cx="3012321" cy="55234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927669" y="2413493"/>
            <a:ext cx="815531" cy="25995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927669" y="2843910"/>
            <a:ext cx="815531" cy="2923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𝑢</m:t>
                              </m:r>
                            </m:oMath>
                          </a14:m>
                          <a:r>
                            <a:rPr lang="en-US" sz="2400" dirty="0"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=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32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𝑏𝑐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76" t="-943" r="-976" b="-75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38" name="Straight Arrow Connector 37"/>
          <p:cNvCxnSpPr>
            <a:cxnSpLocks/>
          </p:cNvCxnSpPr>
          <p:nvPr/>
        </p:nvCxnSpPr>
        <p:spPr>
          <a:xfrm flipV="1">
            <a:off x="4172801" y="2413492"/>
            <a:ext cx="767189" cy="25996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51294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𝑣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𝑢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85" t="-1042" r="-570" b="-31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40" name="Straight Arrow Connector 39"/>
          <p:cNvCxnSpPr/>
          <p:nvPr/>
        </p:nvCxnSpPr>
        <p:spPr>
          <a:xfrm>
            <a:off x="7276375" y="2335887"/>
            <a:ext cx="73285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55251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>
                              <a:ea typeface="Century Schoolbook" charset="0"/>
                              <a:cs typeface="Century Schoolbook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𝐽</m:t>
                              </m:r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=3</m:t>
                              </m:r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𝑣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89" t="-1042" r="-778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A29715B-35DE-46CB-BC51-9DCBD60F73CA}"/>
              </a:ext>
            </a:extLst>
          </p:cNvPr>
          <p:cNvSpPr txBox="1"/>
          <p:nvPr/>
        </p:nvSpPr>
        <p:spPr>
          <a:xfrm>
            <a:off x="3238875" y="2081806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ABA57EF8-A76E-4DA2-9A48-61690BE3A361}"/>
              </a:ext>
            </a:extLst>
          </p:cNvPr>
          <p:cNvSpPr txBox="1"/>
          <p:nvPr/>
        </p:nvSpPr>
        <p:spPr>
          <a:xfrm>
            <a:off x="5893412" y="16310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13AC9F84-18EA-48FA-8CF8-6DDF3CDB91B5}"/>
              </a:ext>
            </a:extLst>
          </p:cNvPr>
          <p:cNvSpPr txBox="1"/>
          <p:nvPr/>
        </p:nvSpPr>
        <p:spPr>
          <a:xfrm>
            <a:off x="8515448" y="162710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33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xmlns="" id="{8A377765-C5CB-4959-BB74-113FDEEAEC5B}"/>
                  </a:ext>
                </a:extLst>
              </p:cNvPr>
              <p:cNvSpPr txBox="1"/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=5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38C93EE7-F01C-4658-9883-D527CD8470F9}"/>
                  </a:ext>
                </a:extLst>
              </p:cNvPr>
              <p:cNvSpPr txBox="1"/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𝑐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=2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1B239849-A626-4928-89C4-2696C17595DD}"/>
                  </a:ext>
                </a:extLst>
              </p:cNvPr>
              <p:cNvSpPr txBox="1"/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𝑏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BD36408B-3AF3-42D3-93CB-A39E12D05E6E}"/>
                  </a:ext>
                </a:extLst>
              </p14:cNvPr>
              <p14:cNvContentPartPr/>
              <p14:nvPr/>
            </p14:nvContentPartPr>
            <p14:xfrm>
              <a:off x="171360" y="1682640"/>
              <a:ext cx="11157480" cy="51566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D36408B-3AF3-42D3-93CB-A39E12D05E6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2000" y="1673280"/>
                <a:ext cx="11176200" cy="517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0268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51389" y="3848298"/>
            <a:ext cx="623491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 </a:t>
            </a:r>
          </a:p>
          <a:p>
            <a:pPr algn="ctr"/>
            <a:r>
              <a:rPr lang="en-US" sz="6000" dirty="0"/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3617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632039" y="1391356"/>
            <a:ext cx="8049448" cy="1758135"/>
            <a:chOff x="1693684" y="1551398"/>
            <a:chExt cx="8049448" cy="175813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1900718" y="1551398"/>
                  <a:ext cx="2607059" cy="59362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  <m:sSup>
                          <m:sSupPr>
                            <m:ctrlP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0718" y="1551398"/>
                  <a:ext cx="2607059" cy="593624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1900718" y="2131134"/>
                  <a:ext cx="2707280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𝑎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𝜎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0718" y="2131134"/>
                  <a:ext cx="2707280" cy="58477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1693684" y="2724758"/>
                  <a:ext cx="8049448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ℒ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,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=−(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  <m:func>
                          <m:funcPr>
                            <m:ctrlP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)+(1−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  <m:func>
                              <m:funcPr>
                                <m:ctrlP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(1−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))</m:t>
                                </m:r>
                              </m:e>
                            </m:func>
                          </m:e>
                        </m:fun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93684" y="2724758"/>
                  <a:ext cx="8049448" cy="58477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2351C906-53FE-463B-9457-71B6D65D3B7C}"/>
              </a:ext>
            </a:extLst>
          </p:cNvPr>
          <p:cNvSpPr txBox="1">
            <a:spLocks/>
          </p:cNvSpPr>
          <p:nvPr/>
        </p:nvSpPr>
        <p:spPr>
          <a:xfrm>
            <a:off x="27603" y="-2656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recap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xmlns="" id="{821C54FB-4349-4113-9F15-DA0C5C93E022}"/>
                  </a:ext>
                </a:extLst>
              </p14:cNvPr>
              <p14:cNvContentPartPr/>
              <p14:nvPr/>
            </p14:nvContentPartPr>
            <p14:xfrm>
              <a:off x="1079640" y="1733400"/>
              <a:ext cx="9309240" cy="41914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21C54FB-4349-4113-9F15-DA0C5C93E0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0280" y="1724040"/>
                <a:ext cx="9327960" cy="421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564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derivatives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458365" y="2554505"/>
              <a:ext cx="4132296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4132296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533397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𝑧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lang="en-US" sz="32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94368266"/>
                  </p:ext>
                </p:extLst>
              </p:nvPr>
            </p:nvGraphicFramePr>
            <p:xfrm>
              <a:off x="2458365" y="2554505"/>
              <a:ext cx="4132296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4132296"/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47" t="-1042" r="-295" b="-208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955496" y="1580557"/>
                <a:ext cx="51001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1580557"/>
                <a:ext cx="510011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955496" y="2097582"/>
                <a:ext cx="585353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2097582"/>
                <a:ext cx="585353" cy="4924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955496" y="2614606"/>
                <a:ext cx="51001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2614606"/>
                <a:ext cx="510011" cy="49244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955496" y="3131631"/>
                <a:ext cx="58535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3131631"/>
                <a:ext cx="585352" cy="492443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955496" y="3648655"/>
            <a:ext cx="444285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b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cxnSp>
        <p:nvCxnSpPr>
          <p:cNvPr id="23" name="Straight Arrow Connector 22"/>
          <p:cNvCxnSpPr>
            <a:stCxn id="18" idx="3"/>
            <a:endCxn id="31" idx="1"/>
          </p:cNvCxnSpPr>
          <p:nvPr/>
        </p:nvCxnSpPr>
        <p:spPr>
          <a:xfrm>
            <a:off x="1540849" y="2343804"/>
            <a:ext cx="917516" cy="50026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3"/>
            <a:endCxn id="31" idx="1"/>
          </p:cNvCxnSpPr>
          <p:nvPr/>
        </p:nvCxnSpPr>
        <p:spPr>
          <a:xfrm flipV="1">
            <a:off x="1540848" y="2844065"/>
            <a:ext cx="917517" cy="5337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3"/>
            <a:endCxn id="31" idx="1"/>
          </p:cNvCxnSpPr>
          <p:nvPr/>
        </p:nvCxnSpPr>
        <p:spPr>
          <a:xfrm flipV="1">
            <a:off x="1399781" y="2844065"/>
            <a:ext cx="1058584" cy="1050812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7" idx="3"/>
            <a:endCxn id="31" idx="1"/>
          </p:cNvCxnSpPr>
          <p:nvPr/>
        </p:nvCxnSpPr>
        <p:spPr>
          <a:xfrm>
            <a:off x="1465507" y="1826779"/>
            <a:ext cx="992858" cy="101728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9" idx="3"/>
            <a:endCxn id="31" idx="1"/>
          </p:cNvCxnSpPr>
          <p:nvPr/>
        </p:nvCxnSpPr>
        <p:spPr>
          <a:xfrm flipV="1">
            <a:off x="1465507" y="2844065"/>
            <a:ext cx="992858" cy="16763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7" name="Table 8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7207051" y="2550320"/>
              <a:ext cx="1984918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84918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571331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 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𝜎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(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𝑧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7" name="Table 8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83007352"/>
                  </p:ext>
                </p:extLst>
              </p:nvPr>
            </p:nvGraphicFramePr>
            <p:xfrm>
              <a:off x="7207051" y="2550320"/>
              <a:ext cx="1984918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84918"/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7"/>
                          <a:stretch>
                            <a:fillRect l="-307" t="-1042" r="-613" b="-208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cxnSp>
        <p:nvCxnSpPr>
          <p:cNvPr id="93" name="Straight Arrow Connector 92"/>
          <p:cNvCxnSpPr/>
          <p:nvPr/>
        </p:nvCxnSpPr>
        <p:spPr>
          <a:xfrm flipV="1">
            <a:off x="9191969" y="2799119"/>
            <a:ext cx="616390" cy="410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4" name="Table 93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9808359" y="2550320"/>
              <a:ext cx="137932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379322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543323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ℒ</m:t>
                                </m:r>
                                <m: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(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a</m:t>
                                </m:r>
                                <m: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,</m:t>
                                </m:r>
                                <m:r>
                                  <a:rPr lang="en-US" sz="3200" b="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  <m:t>𝑦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4" name="Table 9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82531199"/>
                  </p:ext>
                </p:extLst>
              </p:nvPr>
            </p:nvGraphicFramePr>
            <p:xfrm>
              <a:off x="9808359" y="2550320"/>
              <a:ext cx="137932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37932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8"/>
                          <a:stretch>
                            <a:fillRect l="-439" t="-1042" r="-877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97" name="Straight Arrow Connector 96"/>
          <p:cNvCxnSpPr/>
          <p:nvPr/>
        </p:nvCxnSpPr>
        <p:spPr>
          <a:xfrm flipV="1">
            <a:off x="6590661" y="2842071"/>
            <a:ext cx="616390" cy="410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5B6686A8-804F-4BA9-967A-CEB1C03AB550}"/>
                  </a:ext>
                </a:extLst>
              </p14:cNvPr>
              <p14:cNvContentPartPr/>
              <p14:nvPr/>
            </p14:nvContentPartPr>
            <p14:xfrm>
              <a:off x="635040" y="2394000"/>
              <a:ext cx="11182680" cy="3893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B6686A8-804F-4BA9-967A-CEB1C03AB55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25680" y="2384640"/>
                <a:ext cx="11201400" cy="391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92840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00875" y="3848298"/>
            <a:ext cx="55359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Gradient descent</a:t>
            </a:r>
          </a:p>
          <a:p>
            <a:pPr algn="ctr"/>
            <a:r>
              <a:rPr lang="en-US" sz="6000" dirty="0"/>
              <a:t>on </a:t>
            </a:r>
            <a:r>
              <a:rPr lang="en-US" sz="6000" i="1" dirty="0">
                <a:latin typeface="Century Schoolbook" panose="02040604050505020304" pitchFamily="18" charset="0"/>
              </a:rPr>
              <a:t>m</a:t>
            </a:r>
            <a:r>
              <a:rPr lang="en-US" sz="6000" dirty="0"/>
              <a:t> 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8646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603" y="-265691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on </a:t>
            </a:r>
            <a:r>
              <a:rPr lang="en-US" i="1" dirty="0">
                <a:latin typeface="Century Schoolbook" charset="0"/>
                <a:ea typeface="Century Schoolbook" charset="0"/>
                <a:cs typeface="Century Schoolbook" charset="0"/>
              </a:rPr>
              <a:t>m</a:t>
            </a: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 examples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4C0721B5-4ACA-4C0E-AD2C-62666976B294}"/>
                  </a:ext>
                </a:extLst>
              </p14:cNvPr>
              <p14:cNvContentPartPr/>
              <p14:nvPr/>
            </p14:nvContentPartPr>
            <p14:xfrm>
              <a:off x="1244520" y="806400"/>
              <a:ext cx="10655640" cy="39628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C0721B5-4ACA-4C0E-AD2C-62666976B29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5160" y="797040"/>
                <a:ext cx="10674360" cy="398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7027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5D0B5F8B-88DB-4343-98AF-B8FF1548CBF8}"/>
              </a:ext>
            </a:extLst>
          </p:cNvPr>
          <p:cNvSpPr txBox="1">
            <a:spLocks/>
          </p:cNvSpPr>
          <p:nvPr/>
        </p:nvSpPr>
        <p:spPr>
          <a:xfrm>
            <a:off x="27603" y="-2656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Logistic regression on </a:t>
            </a:r>
            <a:r>
              <a:rPr lang="en-US" i="1">
                <a:latin typeface="Century Schoolbook" charset="0"/>
                <a:ea typeface="Century Schoolbook" charset="0"/>
                <a:cs typeface="Century Schoolbook" charset="0"/>
              </a:rPr>
              <a:t>m</a:t>
            </a:r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 examples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FFE6D234-8DF2-4126-88DC-CE01D947B21A}"/>
                  </a:ext>
                </a:extLst>
              </p14:cNvPr>
              <p14:cNvContentPartPr/>
              <p14:nvPr/>
            </p14:nvContentPartPr>
            <p14:xfrm>
              <a:off x="127080" y="768240"/>
              <a:ext cx="10966680" cy="5912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FE6D234-8DF2-4126-88DC-CE01D947B21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758880"/>
                <a:ext cx="10985400" cy="593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53486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23740" y="3848298"/>
            <a:ext cx="42902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Vectorization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75248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What is vectorization?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BF534884-B3E0-412A-A2D4-2CA884975126}"/>
                  </a:ext>
                </a:extLst>
              </p14:cNvPr>
              <p14:cNvContentPartPr/>
              <p14:nvPr/>
            </p14:nvContentPartPr>
            <p14:xfrm>
              <a:off x="1060560" y="590400"/>
              <a:ext cx="9582480" cy="5182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F534884-B3E0-412A-A2D4-2CA88497512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1200" y="581040"/>
                <a:ext cx="9601200" cy="52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xmlns="" id="{AFE729C9-474C-4F05-A814-603B9F948E03}"/>
                  </a:ext>
                </a:extLst>
              </p14:cNvPr>
              <p14:cNvContentPartPr/>
              <p14:nvPr/>
            </p14:nvContentPartPr>
            <p14:xfrm>
              <a:off x="6273720" y="3753000"/>
              <a:ext cx="5582160" cy="21909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FE729C9-474C-4F05-A814-603B9F948E0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64360" y="3743640"/>
                <a:ext cx="5600880" cy="220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24115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14232" y="3848298"/>
            <a:ext cx="610923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More vectorization</a:t>
            </a:r>
          </a:p>
          <a:p>
            <a:pPr algn="ctr"/>
            <a:r>
              <a:rPr lang="en-US" sz="6000" dirty="0"/>
              <a:t>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8779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Notation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A4996BD6-F437-4CEC-9890-49118603766B}"/>
                  </a:ext>
                </a:extLst>
              </p14:cNvPr>
              <p14:cNvContentPartPr/>
              <p14:nvPr/>
            </p14:nvContentPartPr>
            <p14:xfrm>
              <a:off x="584280" y="901800"/>
              <a:ext cx="10427040" cy="55184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4920" y="892440"/>
                <a:ext cx="10445760" cy="553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0916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Neural network programming guideline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67903" y="1508443"/>
            <a:ext cx="83455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Whenever possible, avoid </a:t>
            </a:r>
            <a:r>
              <a:rPr lang="en-US" sz="3200">
                <a:latin typeface="Century Schoolbook" charset="0"/>
                <a:ea typeface="Century Schoolbook" charset="0"/>
                <a:cs typeface="Century Schoolbook" charset="0"/>
              </a:rPr>
              <a:t>explicit for-loops</a:t>
            </a: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920596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Neural network programming guideline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67903" y="1508443"/>
            <a:ext cx="83455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Whenever possible, avoid </a:t>
            </a:r>
            <a:r>
              <a:rPr lang="en-US" sz="3200">
                <a:latin typeface="Century Schoolbook" charset="0"/>
                <a:ea typeface="Century Schoolbook" charset="0"/>
                <a:cs typeface="Century Schoolbook" charset="0"/>
              </a:rPr>
              <a:t>explicit for-loops</a:t>
            </a: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4E308202-73FC-4998-8936-48E964C5F955}"/>
                  </a:ext>
                </a:extLst>
              </p14:cNvPr>
              <p14:cNvContentPartPr/>
              <p14:nvPr/>
            </p14:nvContentPartPr>
            <p14:xfrm>
              <a:off x="1809720" y="2413080"/>
              <a:ext cx="8585640" cy="37659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E308202-73FC-4998-8936-48E964C5F9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0360" y="2403720"/>
                <a:ext cx="8604360" cy="378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78376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Vectors and matrix valued functions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49808" y="1508443"/>
            <a:ext cx="114421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Say you need to apply the exponential operation on every element of a matrix/vector.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749808" y="2569299"/>
                <a:ext cx="1992923" cy="1396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𝑣</m:t>
                      </m:r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mr-IN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mr-IN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entury Schoolbook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808" y="2569299"/>
                <a:ext cx="1992923" cy="139666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749808" y="4561188"/>
            <a:ext cx="5109327" cy="1569660"/>
            <a:chOff x="749808" y="4561188"/>
            <a:chExt cx="5109327" cy="1569660"/>
          </a:xfrm>
        </p:grpSpPr>
        <p:sp>
          <p:nvSpPr>
            <p:cNvPr id="8" name="TextBox 7"/>
            <p:cNvSpPr txBox="1"/>
            <p:nvPr/>
          </p:nvSpPr>
          <p:spPr>
            <a:xfrm>
              <a:off x="1593223" y="5607628"/>
              <a:ext cx="42659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u[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i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]=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math.exp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(v[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i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])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49808" y="4561188"/>
              <a:ext cx="464738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u = 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np.zeros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((n,1))</a:t>
              </a:r>
              <a:r>
                <a:rPr lang="en-US" sz="2800" dirty="0">
                  <a:solidFill>
                    <a:srgbClr val="0070C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	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49809" y="5084408"/>
              <a:ext cx="40511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for 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i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 in range(n):</a:t>
              </a:r>
              <a:endParaRPr lang="en-US" sz="2800" b="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8C5A78C5-E64A-4B93-9CA4-1C2A3237DF7B}"/>
                  </a:ext>
                </a:extLst>
              </p14:cNvPr>
              <p14:cNvContentPartPr/>
              <p14:nvPr/>
            </p14:nvContentPartPr>
            <p14:xfrm>
              <a:off x="431640" y="2425680"/>
              <a:ext cx="9754200" cy="3804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C5A78C5-E64A-4B93-9CA4-1C2A3237DF7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2280" y="2416320"/>
                <a:ext cx="9772920" cy="382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511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79" y="182880"/>
            <a:ext cx="11559941" cy="1325880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derivatives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62545" y="1508760"/>
            <a:ext cx="9312648" cy="4329214"/>
            <a:chOff x="105954" y="1708583"/>
            <a:chExt cx="9312648" cy="4489907"/>
          </a:xfrm>
        </p:grpSpPr>
        <p:sp>
          <p:nvSpPr>
            <p:cNvPr id="3" name="TextBox 2"/>
            <p:cNvSpPr txBox="1"/>
            <p:nvPr/>
          </p:nvSpPr>
          <p:spPr>
            <a:xfrm>
              <a:off x="106112" y="1708583"/>
              <a:ext cx="5857589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J = 0, dw1 = 0, dw2 = 0, db = 0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5954" y="2158841"/>
              <a:ext cx="2928953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for i = 1 to n: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854068" y="2609098"/>
                  <a:ext cx="2898177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i="1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𝑏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8" y="2609098"/>
                  <a:ext cx="2898177" cy="464254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/>
                <p:cNvSpPr txBox="1"/>
                <p:nvPr/>
              </p:nvSpPr>
              <p:spPr>
                <a:xfrm>
                  <a:off x="854067" y="3061946"/>
                  <a:ext cx="2898177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𝜎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0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)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061946"/>
                  <a:ext cx="2898177" cy="464254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/>
                <p:cNvSpPr txBox="1"/>
                <p:nvPr/>
              </p:nvSpPr>
              <p:spPr>
                <a:xfrm>
                  <a:off x="854067" y="3514793"/>
                  <a:ext cx="8564535" cy="4220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𝐽</m:t>
                      </m:r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 </m:t>
                      </m:r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−</m:t>
                      </m:r>
                      <m:d>
                        <m:dPr>
                          <m:begChr m:val="["/>
                          <m:endChr m:val="]"/>
                          <m:ctrlPr>
                            <a:rPr lang="mr-IN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log</m:t>
                              </m:r>
                            </m:fName>
                            <m:e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+</m:t>
                              </m:r>
                              <m:r>
                                <a:rPr lang="en-US" sz="2400" i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𝑦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2400" i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1 −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  <m:t>𝑖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func>
                        </m:e>
                      </m:d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1" name="TextBox 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514793"/>
                  <a:ext cx="8564535" cy="422049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t="-2985" b="-5522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854067" y="3925436"/>
                  <a:ext cx="3739893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0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)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925436"/>
                  <a:ext cx="3739893" cy="464254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2443" t="-6757" b="-364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/>
                <p:cNvSpPr txBox="1"/>
                <p:nvPr/>
              </p:nvSpPr>
              <p:spPr>
                <a:xfrm>
                  <a:off x="854067" y="4378283"/>
                  <a:ext cx="4539562" cy="9572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bSup>
                      <m:r>
                        <m:rPr>
                          <m:nor/>
                        </m:rPr>
                        <a:rPr lang="en-US" sz="2400" dirty="0">
                          <a:solidFill>
                            <a:srgbClr val="0070C0"/>
                          </a:solidFill>
                          <a:latin typeface="Courier" charset="0"/>
                          <a:ea typeface="Courier" charset="0"/>
                          <a:cs typeface="Courier" charset="0"/>
                        </a:rPr>
                        <m:t>d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4" name="TextBox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4378283"/>
                  <a:ext cx="4539562" cy="957203"/>
                </a:xfrm>
                <a:prstGeom prst="rect">
                  <a:avLst/>
                </a:prstGeom>
                <a:blipFill>
                  <a:blip r:embed="rId6"/>
                  <a:stretch>
                    <a:fillRect l="-201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/>
                <p:cNvSpPr txBox="1"/>
                <p:nvPr/>
              </p:nvSpPr>
              <p:spPr>
                <a:xfrm>
                  <a:off x="854066" y="4831130"/>
                  <a:ext cx="2898177" cy="9576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bSup>
                      <m:r>
                        <m:rPr>
                          <m:nor/>
                        </m:rPr>
                        <a:rPr lang="en-US" sz="2400" dirty="0">
                          <a:solidFill>
                            <a:srgbClr val="0070C0"/>
                          </a:solidFill>
                          <a:latin typeface="Courier" charset="0"/>
                          <a:ea typeface="Courier" charset="0"/>
                          <a:cs typeface="Courier" charset="0"/>
                        </a:rPr>
                        <m:t>d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5" name="TextBox 2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6" y="4831130"/>
                  <a:ext cx="2898177" cy="957602"/>
                </a:xfrm>
                <a:prstGeom prst="rect">
                  <a:avLst/>
                </a:prstGeom>
                <a:blipFill>
                  <a:blip r:embed="rId7"/>
                  <a:stretch>
                    <a:fillRect l="-31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/>
                <p:cNvSpPr txBox="1"/>
                <p:nvPr/>
              </p:nvSpPr>
              <p:spPr>
                <a:xfrm>
                  <a:off x="854066" y="5283978"/>
                  <a:ext cx="2643860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db += 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6" y="5283978"/>
                  <a:ext cx="2643860" cy="464254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3456"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TextBox 26"/>
                <p:cNvSpPr txBox="1"/>
                <p:nvPr/>
              </p:nvSpPr>
              <p:spPr>
                <a:xfrm>
                  <a:off x="105954" y="5736826"/>
                  <a:ext cx="8322429" cy="461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J = J/m,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/m,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/m, db = db/m </a:t>
                  </a:r>
                </a:p>
              </p:txBody>
            </p:sp>
          </mc:Choice>
          <mc:Fallback xmlns="">
            <p:sp>
              <p:nvSpPr>
                <p:cNvPr id="27" name="TextBox 2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954" y="5736826"/>
                  <a:ext cx="8322429" cy="461664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172" t="-10959" r="-1319" b="-3424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913DD4B9-1803-46FE-A3F6-857FBFE5EB4B}"/>
                  </a:ext>
                </a:extLst>
              </p14:cNvPr>
              <p14:cNvContentPartPr/>
              <p14:nvPr/>
            </p14:nvContentPartPr>
            <p14:xfrm>
              <a:off x="108000" y="1263600"/>
              <a:ext cx="11074680" cy="50295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13DD4B9-1803-46FE-A3F6-857FBFE5EB4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8640" y="1254240"/>
                <a:ext cx="11093400" cy="50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08177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14068" y="3848298"/>
            <a:ext cx="63095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Vectorizing Logistic </a:t>
            </a:r>
          </a:p>
          <a:p>
            <a:pPr algn="ctr"/>
            <a:r>
              <a:rPr lang="en-US" sz="6000" dirty="0"/>
              <a:t>Regression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15280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Vectorizing Logistic Regression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75682" y="1420531"/>
            <a:ext cx="3404778" cy="1214315"/>
            <a:chOff x="428775" y="1403278"/>
            <a:chExt cx="3404778" cy="112403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428775" y="1403278"/>
                  <a:ext cx="3404778" cy="60529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8775" y="1403278"/>
                  <a:ext cx="3404778" cy="605294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428775" y="1967022"/>
                  <a:ext cx="2761461" cy="56029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𝜎</m:t>
                            </m:r>
                            <m:r>
                              <a:rPr lang="en-US" sz="3200" b="0" i="0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200" b="0" i="0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8775" y="1967022"/>
                  <a:ext cx="2761461" cy="56029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/>
          <p:cNvGrpSpPr/>
          <p:nvPr/>
        </p:nvGrpSpPr>
        <p:grpSpPr>
          <a:xfrm>
            <a:off x="4581452" y="1442974"/>
            <a:ext cx="3404778" cy="1236758"/>
            <a:chOff x="4456582" y="1361728"/>
            <a:chExt cx="3404778" cy="11855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4456582" y="1361728"/>
                  <a:ext cx="3404778" cy="60529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(2)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(2)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56582" y="1361728"/>
                  <a:ext cx="3404778" cy="60529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4456582" y="1967022"/>
                  <a:ext cx="2761461" cy="58020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(2)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𝜎</m:t>
                            </m:r>
                            <m:r>
                              <a:rPr lang="en-US" sz="3200" b="0" i="0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(2)</m:t>
                            </m:r>
                          </m:sup>
                        </m:sSup>
                        <m:r>
                          <a:rPr lang="en-US" sz="3200" b="0" i="0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56582" y="1967022"/>
                  <a:ext cx="2761461" cy="580209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3" name="Group 12"/>
          <p:cNvGrpSpPr/>
          <p:nvPr/>
        </p:nvGrpSpPr>
        <p:grpSpPr>
          <a:xfrm>
            <a:off x="8787222" y="1420531"/>
            <a:ext cx="3404778" cy="1236758"/>
            <a:chOff x="8840316" y="1247663"/>
            <a:chExt cx="3404778" cy="11855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8840316" y="1247663"/>
                  <a:ext cx="3404778" cy="60529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(3)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(3)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40316" y="1247663"/>
                  <a:ext cx="3404778" cy="605294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8840316" y="1852957"/>
                  <a:ext cx="2761461" cy="58020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(3)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𝜎</m:t>
                            </m:r>
                            <m:r>
                              <a:rPr lang="en-US" sz="3200" b="0" i="0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(3)</m:t>
                            </m:r>
                          </m:sup>
                        </m:sSup>
                        <m:r>
                          <a:rPr lang="en-US" sz="3200" b="0" i="0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40316" y="1852957"/>
                  <a:ext cx="2761461" cy="580209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xmlns="" id="{9D04820C-4095-45B8-BB36-F632BB75EFC4}"/>
                  </a:ext>
                </a:extLst>
              </p14:cNvPr>
              <p14:cNvContentPartPr/>
              <p14:nvPr/>
            </p14:nvContentPartPr>
            <p14:xfrm>
              <a:off x="95400" y="1301760"/>
              <a:ext cx="12033360" cy="53154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D04820C-4095-45B8-BB36-F632BB75EFC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040" y="1292400"/>
                <a:ext cx="12052080" cy="533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634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13670" y="3643903"/>
            <a:ext cx="691035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Vectorizing Logistic </a:t>
            </a:r>
          </a:p>
          <a:p>
            <a:pPr algn="ctr"/>
            <a:r>
              <a:rPr lang="en-US" sz="6000" dirty="0"/>
              <a:t>Regression’s Gradient</a:t>
            </a:r>
          </a:p>
          <a:p>
            <a:pPr algn="ctr"/>
            <a:r>
              <a:rPr lang="en-US" sz="6000" dirty="0"/>
              <a:t>Computation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06015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236FA6DA-D40C-4294-83D4-9F198FE74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880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Vectorizing Logistic Regression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652C9CF0-820A-40DE-94D3-CB6860ACA889}"/>
                  </a:ext>
                </a:extLst>
              </p14:cNvPr>
              <p14:cNvContentPartPr/>
              <p14:nvPr/>
            </p14:nvContentPartPr>
            <p14:xfrm>
              <a:off x="76320" y="1193760"/>
              <a:ext cx="11049120" cy="53406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52C9CF0-820A-40DE-94D3-CB6860ACA88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960" y="1184400"/>
                <a:ext cx="11067840" cy="535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3431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Implementing Logistic Regression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95AFAD34-5D5D-404D-9BAC-CA9CA0D1BF6E}"/>
              </a:ext>
            </a:extLst>
          </p:cNvPr>
          <p:cNvGrpSpPr/>
          <p:nvPr/>
        </p:nvGrpSpPr>
        <p:grpSpPr>
          <a:xfrm>
            <a:off x="182880" y="1816069"/>
            <a:ext cx="9312648" cy="4715070"/>
            <a:chOff x="105954" y="1708583"/>
            <a:chExt cx="9312648" cy="489008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xmlns="" id="{19061A8B-8D63-49C1-B303-722903A92C3E}"/>
                    </a:ext>
                  </a:extLst>
                </p:cNvPr>
                <p:cNvSpPr txBox="1"/>
                <p:nvPr/>
              </p:nvSpPr>
              <p:spPr>
                <a:xfrm>
                  <a:off x="106112" y="1708583"/>
                  <a:ext cx="5857589" cy="4788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J = 0,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0,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0, db = 0</a:t>
                  </a:r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19061A8B-8D63-49C1-B303-722903A92C3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112" y="1708583"/>
                  <a:ext cx="5857589" cy="478801"/>
                </a:xfrm>
                <a:prstGeom prst="rect">
                  <a:avLst/>
                </a:prstGeom>
                <a:blipFill>
                  <a:blip r:embed="rId2"/>
                  <a:stretch>
                    <a:fillRect l="-1561" t="-9211" r="-937" b="-302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F2D83F84-3D2F-47EF-83F9-65B394F17307}"/>
                </a:ext>
              </a:extLst>
            </p:cNvPr>
            <p:cNvSpPr txBox="1"/>
            <p:nvPr/>
          </p:nvSpPr>
          <p:spPr>
            <a:xfrm>
              <a:off x="105954" y="2158841"/>
              <a:ext cx="2928953" cy="4788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for i = 1 </a:t>
              </a:r>
              <a:r>
                <a:rPr lang="en-US" sz="240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to m:</a:t>
              </a:r>
              <a:endParaRPr lang="en-US" sz="24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xmlns="" id="{057D88E2-E7A2-4873-8474-5E51197C2D08}"/>
                    </a:ext>
                  </a:extLst>
                </p:cNvPr>
                <p:cNvSpPr txBox="1"/>
                <p:nvPr/>
              </p:nvSpPr>
              <p:spPr>
                <a:xfrm>
                  <a:off x="854068" y="2609098"/>
                  <a:ext cx="2898177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i="1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𝑏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8" y="2609098"/>
                  <a:ext cx="2898177" cy="464254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xmlns="" id="{DAB6CDF0-BA26-4959-A658-F6903A21B32A}"/>
                    </a:ext>
                  </a:extLst>
                </p:cNvPr>
                <p:cNvSpPr txBox="1"/>
                <p:nvPr/>
              </p:nvSpPr>
              <p:spPr>
                <a:xfrm>
                  <a:off x="854067" y="3061946"/>
                  <a:ext cx="2898177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𝜎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0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)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061946"/>
                  <a:ext cx="2898177" cy="46425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xmlns="" id="{012123F9-8C8B-495E-870D-601B3550C14B}"/>
                    </a:ext>
                  </a:extLst>
                </p:cNvPr>
                <p:cNvSpPr txBox="1"/>
                <p:nvPr/>
              </p:nvSpPr>
              <p:spPr>
                <a:xfrm>
                  <a:off x="854067" y="3514793"/>
                  <a:ext cx="8564535" cy="9185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𝐽</m:t>
                      </m:r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 </m:t>
                      </m:r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−</m:t>
                      </m:r>
                      <m:d>
                        <m:dPr>
                          <m:begChr m:val="["/>
                          <m:endChr m:val="]"/>
                          <m:ctrlPr>
                            <a:rPr lang="mr-IN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log</m:t>
                              </m:r>
                            </m:fName>
                            <m:e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ourier" charset="0"/>
                                      <a:cs typeface="Courier" charset="0"/>
                                    </a:rPr>
                                    <m:t>𝑎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+</m:t>
                              </m:r>
                              <m:r>
                                <a:rPr lang="en-US" sz="2400" i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𝑦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2400" i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1 −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  <a:ea typeface="Courier" charset="0"/>
                                          <a:cs typeface="Courier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  <m:t>𝑖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func>
                        </m:e>
                      </m:d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12123F9-8C8B-495E-870D-601B3550C14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514793"/>
                  <a:ext cx="8564535" cy="91850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xmlns="" id="{DA09A55F-E590-4B7F-840C-431515EFD9C1}"/>
                    </a:ext>
                  </a:extLst>
                </p:cNvPr>
                <p:cNvSpPr txBox="1"/>
                <p:nvPr/>
              </p:nvSpPr>
              <p:spPr>
                <a:xfrm>
                  <a:off x="854067" y="3925436"/>
                  <a:ext cx="3739893" cy="8777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𝑦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A09A55F-E590-4B7F-840C-431515EFD9C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925436"/>
                  <a:ext cx="3739893" cy="877736"/>
                </a:xfrm>
                <a:prstGeom prst="rect">
                  <a:avLst/>
                </a:prstGeom>
                <a:blipFill>
                  <a:blip r:embed="rId6"/>
                  <a:stretch>
                    <a:fillRect l="-2610" t="-289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xmlns="" id="{0466006E-D641-4859-8C85-7B0F7F4A049E}"/>
                    </a:ext>
                  </a:extLst>
                </p:cNvPr>
                <p:cNvSpPr txBox="1"/>
                <p:nvPr/>
              </p:nvSpPr>
              <p:spPr>
                <a:xfrm>
                  <a:off x="854067" y="4378283"/>
                  <a:ext cx="4539562" cy="9572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bSup>
                      <m:r>
                        <m:rPr>
                          <m:nor/>
                        </m:rPr>
                        <a:rPr lang="en-US" sz="2400" dirty="0">
                          <a:solidFill>
                            <a:srgbClr val="0070C0"/>
                          </a:solidFill>
                          <a:latin typeface="Courier" charset="0"/>
                          <a:ea typeface="Courier" charset="0"/>
                          <a:cs typeface="Courier" charset="0"/>
                        </a:rPr>
                        <m:t>d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4" name="TextBox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4378283"/>
                  <a:ext cx="4539562" cy="957203"/>
                </a:xfrm>
                <a:prstGeom prst="rect">
                  <a:avLst/>
                </a:prstGeom>
                <a:blipFill>
                  <a:blip r:embed="rId7"/>
                  <a:stretch>
                    <a:fillRect l="-201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xmlns="" id="{0F7E20FA-C8E5-45D0-B0FE-27ED16F5CC73}"/>
                    </a:ext>
                  </a:extLst>
                </p:cNvPr>
                <p:cNvSpPr txBox="1"/>
                <p:nvPr/>
              </p:nvSpPr>
              <p:spPr>
                <a:xfrm>
                  <a:off x="854066" y="4831130"/>
                  <a:ext cx="2898177" cy="9576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bSup>
                      <m:r>
                        <m:rPr>
                          <m:nor/>
                        </m:rPr>
                        <a:rPr lang="en-US" sz="2400" dirty="0">
                          <a:solidFill>
                            <a:srgbClr val="0070C0"/>
                          </a:solidFill>
                          <a:latin typeface="Courier" charset="0"/>
                          <a:ea typeface="Courier" charset="0"/>
                          <a:cs typeface="Courier" charset="0"/>
                        </a:rPr>
                        <m:t>d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5" name="TextBox 2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6" y="4831130"/>
                  <a:ext cx="2898177" cy="957602"/>
                </a:xfrm>
                <a:prstGeom prst="rect">
                  <a:avLst/>
                </a:prstGeom>
                <a:blipFill>
                  <a:blip r:embed="rId8"/>
                  <a:stretch>
                    <a:fillRect l="-31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xmlns="" id="{99B30341-A362-45A2-8488-52440F9D7C99}"/>
                    </a:ext>
                  </a:extLst>
                </p:cNvPr>
                <p:cNvSpPr txBox="1"/>
                <p:nvPr/>
              </p:nvSpPr>
              <p:spPr>
                <a:xfrm>
                  <a:off x="854066" y="5283978"/>
                  <a:ext cx="2643860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db += 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6" y="5283978"/>
                  <a:ext cx="2643860" cy="464254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3456"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xmlns="" id="{9DFCB567-0DB2-419C-AF14-98DBE44FAD1C}"/>
                    </a:ext>
                  </a:extLst>
                </p:cNvPr>
                <p:cNvSpPr txBox="1"/>
                <p:nvPr/>
              </p:nvSpPr>
              <p:spPr>
                <a:xfrm>
                  <a:off x="105954" y="5736826"/>
                  <a:ext cx="8322429" cy="86184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J = J/m,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/m,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/m</a:t>
                  </a:r>
                </a:p>
                <a:p>
                  <a:r>
                    <a:rPr lang="en-US" sz="2400" dirty="0" err="1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db</a:t>
                  </a:r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db/m </a:t>
                  </a:r>
                </a:p>
              </p:txBody>
            </p:sp>
          </mc:Choice>
          <mc:Fallback xmlns="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9DFCB567-0DB2-419C-AF14-98DBE44FAD1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954" y="5736826"/>
                  <a:ext cx="8322429" cy="861842"/>
                </a:xfrm>
                <a:prstGeom prst="rect">
                  <a:avLst/>
                </a:prstGeom>
                <a:blipFill>
                  <a:blip r:embed="rId10"/>
                  <a:stretch>
                    <a:fillRect l="-1099" t="-5147" b="-1617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xmlns="" id="{E9091A0A-9795-4463-88DE-7204E724305C}"/>
                  </a:ext>
                </a:extLst>
              </p14:cNvPr>
              <p14:cNvContentPartPr/>
              <p14:nvPr/>
            </p14:nvContentPartPr>
            <p14:xfrm>
              <a:off x="95400" y="1009800"/>
              <a:ext cx="11188800" cy="5283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9091A0A-9795-4463-88DE-7204E724305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040" y="1000440"/>
                <a:ext cx="11207520" cy="530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33892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82265" y="3848298"/>
            <a:ext cx="497315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Broadcasting in</a:t>
            </a:r>
          </a:p>
          <a:p>
            <a:pPr algn="ctr"/>
            <a:r>
              <a:rPr lang="en-US" sz="6000" dirty="0"/>
              <a:t>Python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811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4942" y="3830960"/>
            <a:ext cx="60601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11224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99" y="-20571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Broadcasting example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965160" y="5273484"/>
            <a:ext cx="8132354" cy="943757"/>
            <a:chOff x="1225118" y="5022644"/>
            <a:chExt cx="8132354" cy="943757"/>
          </a:xfrm>
        </p:grpSpPr>
        <p:sp>
          <p:nvSpPr>
            <p:cNvPr id="19" name="TextBox 18"/>
            <p:cNvSpPr txBox="1"/>
            <p:nvPr/>
          </p:nvSpPr>
          <p:spPr>
            <a:xfrm>
              <a:off x="1225118" y="5022644"/>
              <a:ext cx="46955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cal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 = 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A.sum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(axis = 0)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25118" y="5443181"/>
              <a:ext cx="81323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percentage = 100*A/(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cal.reshape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(1,4))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43853" y="1773686"/>
            <a:ext cx="6273821" cy="1814381"/>
            <a:chOff x="494869" y="1509255"/>
            <a:chExt cx="6072093" cy="1814381"/>
          </a:xfrm>
        </p:grpSpPr>
        <p:sp>
          <p:nvSpPr>
            <p:cNvPr id="7" name="TextBox 6"/>
            <p:cNvSpPr txBox="1"/>
            <p:nvPr/>
          </p:nvSpPr>
          <p:spPr>
            <a:xfrm>
              <a:off x="1477036" y="1509255"/>
              <a:ext cx="13121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Apples</a:t>
              </a:r>
              <a:endParaRPr lang="en-US" sz="28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05054" y="1518527"/>
              <a:ext cx="8295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Beef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13288" y="1520940"/>
              <a:ext cx="11042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Eggs</a:t>
              </a:r>
              <a:endParaRPr lang="en-US" sz="28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117521" y="1525842"/>
              <a:ext cx="14494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Potatoes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81725" y="1951882"/>
              <a:ext cx="9509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Carb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51111" y="2861971"/>
              <a:ext cx="681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Fat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1731178" y="1972749"/>
                  <a:ext cx="2536231" cy="13318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uk-UA" sz="3200" i="1" smtClean="0">
                                    <a:latin typeface="Cambria Math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</a:rPr>
                                    <m:t>5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6.0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0.0</m:t>
                                  </m:r>
                                </m:e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mr-IN" sz="3200" i="1" smtClean="0">
                                          <a:latin typeface="Cambria Math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  <a:ea typeface="Century Schoolbook" charset="0"/>
                                            <a:cs typeface="Century Schoolbook" charset="0"/>
                                          </a:rPr>
                                          <m:t>4.4</m:t>
                                        </m:r>
                                      </m:e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  <a:ea typeface="Century Schoolbook" charset="0"/>
                                            <a:cs typeface="Century Schoolbook" charset="0"/>
                                          </a:rPr>
                                          <m:t> 68.0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1.2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104.0</m:t>
                                  </m:r>
                                </m:e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mr-IN" sz="3200" i="1" smtClean="0">
                                          <a:latin typeface="Cambria Math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52.0 </m:t>
                                        </m:r>
                                      </m:e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 8.0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1.8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135.0</m:t>
                                  </m:r>
                                </m:e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mr-IN" sz="3200" i="1" smtClean="0">
                                          <a:latin typeface="Cambria Math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9</m:t>
                                        </m:r>
                                        <m: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9.0</m:t>
                                        </m:r>
                                      </m:e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0.9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31178" y="1972749"/>
                  <a:ext cx="2536231" cy="1331839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r="-802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0" name="TextBox 29"/>
            <p:cNvSpPr txBox="1"/>
            <p:nvPr/>
          </p:nvSpPr>
          <p:spPr>
            <a:xfrm>
              <a:off x="494869" y="2418649"/>
              <a:ext cx="12378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Protein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6544FF-1C45-4222-82B2-CCFD58C1DAF4}"/>
              </a:ext>
            </a:extLst>
          </p:cNvPr>
          <p:cNvSpPr txBox="1"/>
          <p:nvPr/>
        </p:nvSpPr>
        <p:spPr>
          <a:xfrm>
            <a:off x="329660" y="1014156"/>
            <a:ext cx="10222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Calories from Carbs, Proteins, Fats in 100g of different foods: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xmlns="" id="{4E67DEBF-D06A-471A-BC7C-06E725900DDF}"/>
                  </a:ext>
                </a:extLst>
              </p14:cNvPr>
              <p14:cNvContentPartPr/>
              <p14:nvPr/>
            </p14:nvContentPartPr>
            <p14:xfrm>
              <a:off x="965160" y="1530360"/>
              <a:ext cx="10490760" cy="3626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E67DEBF-D06A-471A-BC7C-06E725900D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5800" y="1521000"/>
                <a:ext cx="10509480" cy="36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xmlns="" id="{A23FCAC4-EE35-49EF-A1FB-5D40C74542CD}"/>
                  </a:ext>
                </a:extLst>
              </p14:cNvPr>
              <p14:cNvContentPartPr/>
              <p14:nvPr/>
            </p14:nvContentPartPr>
            <p14:xfrm>
              <a:off x="2889360" y="2451240"/>
              <a:ext cx="5105520" cy="10796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23FCAC4-EE35-49EF-A1FB-5D40C74542C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80000" y="2441880"/>
                <a:ext cx="5124240" cy="10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CBA726A5-6013-4FF6-BF42-1F448AFD7EF4}"/>
                  </a:ext>
                </a:extLst>
              </p14:cNvPr>
              <p14:cNvContentPartPr/>
              <p14:nvPr/>
            </p14:nvContentPartPr>
            <p14:xfrm>
              <a:off x="3689280" y="2495520"/>
              <a:ext cx="6845760" cy="41216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BA726A5-6013-4FF6-BF42-1F448AFD7EF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679920" y="2486160"/>
                <a:ext cx="6864480" cy="414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163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632282" y="4778384"/>
            <a:ext cx="11072941" cy="914819"/>
            <a:chOff x="632282" y="5494291"/>
            <a:chExt cx="11072941" cy="91481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8258382" y="5541755"/>
                  <a:ext cx="3446841" cy="82118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uk-UA" sz="320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01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102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103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204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205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206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8382" y="5541755"/>
                  <a:ext cx="3446841" cy="821187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632282" y="5495590"/>
                  <a:ext cx="2101922" cy="9135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rPr>
                    <a:t> </a:t>
                  </a:r>
                  <a14:m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320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uk-UA" sz="320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6</m:t>
                                </m:r>
                              </m:e>
                            </m:mr>
                          </m:m>
                        </m:e>
                      </m:d>
                    </m:oMath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2282" y="5495590"/>
                  <a:ext cx="2101922" cy="91352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4855699" y="5494291"/>
                  <a:ext cx="1281185" cy="9135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mr-IN" sz="320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00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200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55699" y="5494291"/>
                  <a:ext cx="1281185" cy="91352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TextBox 12"/>
            <p:cNvSpPr txBox="1"/>
            <p:nvPr/>
          </p:nvSpPr>
          <p:spPr>
            <a:xfrm>
              <a:off x="3071437" y="5690738"/>
              <a:ext cx="40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+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618398" y="5677313"/>
              <a:ext cx="4331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latin typeface="Century Schoolbook" charset="0"/>
                  <a:ea typeface="Century Schoolbook" charset="0"/>
                  <a:cs typeface="Century Schoolbook" charset="0"/>
                </a:rPr>
                <a:t>=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32281" y="3215206"/>
            <a:ext cx="11072942" cy="925243"/>
            <a:chOff x="632281" y="3407028"/>
            <a:chExt cx="11072942" cy="92524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8258382" y="3418751"/>
                  <a:ext cx="3446841" cy="9135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uk-UA" sz="320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01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202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303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104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205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306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8382" y="3418751"/>
                  <a:ext cx="3446841" cy="913520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3843900" y="3473366"/>
                  <a:ext cx="3455241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mr-IN" sz="320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00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200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300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43900" y="3473366"/>
                  <a:ext cx="3455241" cy="584775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632281" y="3407028"/>
                  <a:ext cx="2101922" cy="9135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rPr>
                    <a:t> </a:t>
                  </a:r>
                  <a14:m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320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uk-UA" sz="320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6</m:t>
                                </m:r>
                              </m:e>
                            </m:mr>
                          </m:m>
                        </m:e>
                      </m:d>
                    </m:oMath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2281" y="3407028"/>
                  <a:ext cx="2101922" cy="913520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TextBox 19"/>
            <p:cNvSpPr txBox="1"/>
            <p:nvPr/>
          </p:nvSpPr>
          <p:spPr>
            <a:xfrm>
              <a:off x="3071437" y="3602177"/>
              <a:ext cx="40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+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668930" y="3559677"/>
              <a:ext cx="4331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latin typeface="Century Schoolbook" charset="0"/>
                  <a:ea typeface="Century Schoolbook" charset="0"/>
                  <a:cs typeface="Century Schoolbook" charset="0"/>
                </a:rPr>
                <a:t>=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344976" y="896058"/>
            <a:ext cx="9169704" cy="1735096"/>
            <a:chOff x="1344976" y="1353258"/>
            <a:chExt cx="9169704" cy="173509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1344976" y="1453739"/>
                  <a:ext cx="676532" cy="163461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mr-IN" sz="320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</m:e>
                              </m:mr>
                              <m:mr>
                                <m:e>
                                  <m:eqArr>
                                    <m:eqArrPr>
                                      <m:ctrlPr>
                                        <a:rPr lang="mr-IN" sz="320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eqArrP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sz="3200" i="1" smtClean="0">
                                              <a:latin typeface="Cambria Math" charset="0"/>
                                              <a:ea typeface="Century Schoolbook" charset="0"/>
                                              <a:cs typeface="Century Schoolbook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2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3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4</m:t>
                                      </m:r>
                                    </m:e>
                                  </m:eqAr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44976" y="1453739"/>
                  <a:ext cx="676532" cy="163461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/>
                <p:cNvSpPr txBox="1"/>
                <p:nvPr/>
              </p:nvSpPr>
              <p:spPr>
                <a:xfrm>
                  <a:off x="5042333" y="1753928"/>
                  <a:ext cx="796693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100</m:t>
                        </m:r>
                      </m:oMath>
                    </m:oMathPara>
                  </a14:m>
                  <a:endParaRPr lang="en-US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4" name="TextBox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42333" y="1753928"/>
                  <a:ext cx="796693" cy="492443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/>
                <p:cNvSpPr txBox="1"/>
                <p:nvPr/>
              </p:nvSpPr>
              <p:spPr>
                <a:xfrm>
                  <a:off x="9382895" y="1353258"/>
                  <a:ext cx="1131785" cy="164282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mr-IN" sz="320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01</m:t>
                                  </m:r>
                                </m:e>
                              </m:mr>
                              <m:mr>
                                <m:e>
                                  <m:eqArr>
                                    <m:eqArrPr>
                                      <m:ctrlPr>
                                        <a:rPr lang="mr-IN" sz="320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eqArrP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sz="3200" i="1" smtClean="0">
                                              <a:latin typeface="Cambria Math" charset="0"/>
                                              <a:ea typeface="Century Schoolbook" charset="0"/>
                                              <a:cs typeface="Century Schoolbook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1</m:t>
                                            </m:r>
                                            <m: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02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103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104</m:t>
                                      </m:r>
                                    </m:e>
                                  </m:eqAr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5" name="TextBox 2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2895" y="1353258"/>
                  <a:ext cx="1131785" cy="1642822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6" name="TextBox 25"/>
            <p:cNvSpPr txBox="1"/>
            <p:nvPr/>
          </p:nvSpPr>
          <p:spPr>
            <a:xfrm>
              <a:off x="3071437" y="2036788"/>
              <a:ext cx="40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+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668930" y="1882281"/>
              <a:ext cx="4331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=</a:t>
              </a:r>
            </a:p>
          </p:txBody>
        </p:sp>
      </p:grpSp>
      <p:sp>
        <p:nvSpPr>
          <p:cNvPr id="2" name="Rectangle 1"/>
          <p:cNvSpPr/>
          <p:nvPr/>
        </p:nvSpPr>
        <p:spPr>
          <a:xfrm>
            <a:off x="7299141" y="748755"/>
            <a:ext cx="3732274" cy="19374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457996" y="2768507"/>
            <a:ext cx="4406082" cy="17493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320363" y="4739797"/>
            <a:ext cx="4406082" cy="1363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xmlns="" id="{094DB93F-AE9F-4DD2-8E14-EABE3DAAD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99" y="-20571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Broadcasting example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6B3E0F8E-84CD-42EB-BAC2-78C79BC792FE}"/>
                  </a:ext>
                </a:extLst>
              </p14:cNvPr>
              <p14:cNvContentPartPr/>
              <p14:nvPr/>
            </p14:nvContentPartPr>
            <p14:xfrm>
              <a:off x="1200240" y="1015920"/>
              <a:ext cx="10757160" cy="5620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B3E0F8E-84CD-42EB-BAC2-78C79BC792FE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90880" y="1006560"/>
                <a:ext cx="10775880" cy="563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687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2" grpId="0" animBg="1"/>
      <p:bldP spid="2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4FA1CA7C-32EF-4167-A0CC-050BBF2A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99" y="-20571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General Principle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87790153-532D-4D81-9334-4BC0E2A94691}"/>
                  </a:ext>
                </a:extLst>
              </p14:cNvPr>
              <p14:cNvContentPartPr/>
              <p14:nvPr/>
            </p14:nvContentPartPr>
            <p14:xfrm>
              <a:off x="1447920" y="838080"/>
              <a:ext cx="8909280" cy="52329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7790153-532D-4D81-9334-4BC0E2A9469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8560" y="828720"/>
                <a:ext cx="8928000" cy="525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1640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76AB8C81-710B-4B0F-AEA8-82A243C3C7FC}"/>
                  </a:ext>
                </a:extLst>
              </p14:cNvPr>
              <p14:cNvContentPartPr/>
              <p14:nvPr/>
            </p14:nvContentPartPr>
            <p14:xfrm>
              <a:off x="704880" y="38160"/>
              <a:ext cx="10617480" cy="66106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6AB8C81-710B-4B0F-AEA8-82A243C3C7F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5520" y="28800"/>
                <a:ext cx="10636200" cy="662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769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5326" y="3830960"/>
            <a:ext cx="605941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</a:t>
            </a:r>
          </a:p>
          <a:p>
            <a:pPr algn="ctr"/>
            <a:r>
              <a:rPr lang="en-US" sz="6000" dirty="0"/>
              <a:t>cost function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3308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0730" y="1034090"/>
                <a:ext cx="10515600" cy="620711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00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acc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</m:acc>
                    <m:r>
                      <a:rPr lang="en-US" sz="30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  </m:t>
                    </m:r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 </m:t>
                    </m:r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  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</m:oMath>
                </a14:m>
                <a:r>
                  <a:rPr lang="en-US" sz="3000" dirty="0"/>
                  <a:t>, </a:t>
                </a:r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   </m:t>
                        </m:r>
                      </m:e>
                    </m:d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</m:t>
                    </m:r>
                    <m:f>
                      <m:fPr>
                        <m:ctrlPr>
                          <a:rPr lang="mr-IN" sz="300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fPr>
                      <m:num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</m:t>
                        </m:r>
                      </m:num>
                      <m:den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1+</m:t>
                        </m:r>
                        <m:sSup>
                          <m:sSupPr>
                            <m:ctrlPr>
                              <a:rPr lang="mr-IN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−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  <m:r>
                      <a:rPr lang="en-US" sz="30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  </m:t>
                    </m:r>
                  </m:oMath>
                </a14:m>
                <a:r>
                  <a:rPr lang="en-US" sz="3000" dirty="0"/>
                  <a:t> </a:t>
                </a:r>
              </a:p>
              <a:p>
                <a:pPr marL="0" indent="0">
                  <a:buNone/>
                </a:pPr>
                <a:endParaRPr lang="en-US" sz="3000" dirty="0"/>
              </a:p>
              <a:p>
                <a:pPr marL="0" indent="0">
                  <a:buNone/>
                </a:pPr>
                <a:endParaRPr lang="en-US" sz="3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0730" y="1034090"/>
                <a:ext cx="10515600" cy="620711"/>
              </a:xfrm>
              <a:blipFill>
                <a:blip r:embed="rId2"/>
                <a:stretch>
                  <a:fillRect t="-12871" b="-128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90730" y="1855933"/>
                <a:ext cx="10280513" cy="611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Given</a:t>
                </a:r>
                <a:r>
                  <a:rPr lang="en-US" sz="30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300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0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3000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mr-IN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…</m:t>
                        </m:r>
                        <m:r>
                          <m:rPr>
                            <m:nor/>
                          </m:rPr>
                          <a:rPr lang="en-US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𝑚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𝑚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3000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e>
                    </m:d>
                    <m:r>
                      <a:rPr lang="en-US" sz="3000" b="0" i="0" dirty="0" smtClean="0">
                        <a:latin typeface="Cambria Math" charset="0"/>
                      </a:rPr>
                      <m:t>, </m:t>
                    </m:r>
                  </m:oMath>
                </a14:m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want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300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(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𝑖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sup>
                    </m:sSup>
                    <m:r>
                      <a:rPr lang="en-US" sz="30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≈</m:t>
                    </m:r>
                    <m:sSup>
                      <m:sSupPr>
                        <m:ctrlPr>
                          <a:rPr lang="en-US" sz="300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𝑖</m:t>
                            </m:r>
                          </m:e>
                        </m:d>
                      </m:sup>
                    </m:sSup>
                  </m:oMath>
                </a14:m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.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730" y="1855933"/>
                <a:ext cx="10280513" cy="611193"/>
              </a:xfrm>
              <a:prstGeom prst="rect">
                <a:avLst/>
              </a:prstGeom>
              <a:blipFill rotWithShape="0">
                <a:blip r:embed="rId3"/>
                <a:stretch>
                  <a:fillRect l="-1363" t="-8911" b="-23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390730" y="2548134"/>
            <a:ext cx="41182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entury Schoolbook" charset="0"/>
                <a:ea typeface="Century Schoolbook" charset="0"/>
                <a:cs typeface="Century Schoolbook" charset="0"/>
              </a:rPr>
              <a:t>Loss (error) function: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81002289-AF1F-480B-A11E-993F53D3F3BF}"/>
                  </a:ext>
                </a:extLst>
              </p14:cNvPr>
              <p14:cNvContentPartPr/>
              <p14:nvPr/>
            </p14:nvContentPartPr>
            <p14:xfrm>
              <a:off x="57240" y="971640"/>
              <a:ext cx="11792160" cy="17085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1002289-AF1F-480B-A11E-993F53D3F3B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880" y="962280"/>
                <a:ext cx="11810880" cy="172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54F89710-697C-4D18-ADCC-D4C4860B7872}"/>
                  </a:ext>
                </a:extLst>
              </p14:cNvPr>
              <p14:cNvContentPartPr/>
              <p14:nvPr/>
            </p14:nvContentPartPr>
            <p14:xfrm>
              <a:off x="139680" y="1631880"/>
              <a:ext cx="11932200" cy="4858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4F89710-697C-4D18-ADCC-D4C4860B78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320" y="1622520"/>
                <a:ext cx="11950920" cy="487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75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66020" y="3848298"/>
            <a:ext cx="560563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9472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xmlns="" id="{2BF30F14-134D-4E95-AB10-0086562773E7}"/>
                  </a:ext>
                </a:extLst>
              </p14:cNvPr>
              <p14:cNvContentPartPr/>
              <p14:nvPr/>
            </p14:nvContentPartPr>
            <p14:xfrm>
              <a:off x="266760" y="1625760"/>
              <a:ext cx="8160120" cy="4934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BF30F14-134D-4E95-AB10-0086562773E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400" y="1616400"/>
                <a:ext cx="8178840" cy="49528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F3BBC2F-E04E-445D-A887-3B59B91155C5}"/>
              </a:ext>
            </a:extLst>
          </p:cNvPr>
          <p:cNvSpPr/>
          <p:nvPr/>
        </p:nvSpPr>
        <p:spPr>
          <a:xfrm>
            <a:off x="574199" y="6468030"/>
            <a:ext cx="528002" cy="1916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262" y="15703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/>
              <p:cNvSpPr txBox="1">
                <a:spLocks/>
              </p:cNvSpPr>
              <p:nvPr/>
            </p:nvSpPr>
            <p:spPr>
              <a:xfrm>
                <a:off x="838200" y="1324843"/>
                <a:ext cx="8128820" cy="62071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</a:pPr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Recap:</a:t>
                </a:r>
                <a:r>
                  <a:rPr lang="en-US" sz="32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20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accPr>
                      <m:e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</m:acc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 </m:t>
                    </m:r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</m:oMath>
                </a14:m>
                <a:r>
                  <a:rPr lang="en-US" sz="3200" i="1" dirty="0">
                    <a:latin typeface="Century Schoolbook" charset="0"/>
                    <a:ea typeface="Century Schoolbook" charset="0"/>
                    <a:cs typeface="Century Schoolbook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</m:e>
                    </m:d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</m:t>
                    </m:r>
                    <m:f>
                      <m:fPr>
                        <m:ctrlPr>
                          <a:rPr lang="mr-IN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fPr>
                      <m:num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</m:t>
                        </m:r>
                      </m:num>
                      <m:den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1+</m:t>
                        </m:r>
                        <m:sSup>
                          <m:sSupPr>
                            <m:ctrlPr>
                              <a:rPr lang="mr-IN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−</m:t>
                            </m:r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endParaRPr lang="en-US" sz="3200" i="1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  <a:p>
                <a:pPr marL="0" indent="0">
                  <a:buFont typeface="Arial"/>
                  <a:buNone/>
                </a:pPr>
                <a:endParaRPr lang="en-US" sz="3200" dirty="0"/>
              </a:p>
            </p:txBody>
          </p:sp>
        </mc:Choice>
        <mc:Fallback xmlns="">
          <p:sp>
            <p:nvSpPr>
              <p:cNvPr id="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324843"/>
                <a:ext cx="8128820" cy="620711"/>
              </a:xfrm>
              <a:prstGeom prst="rect">
                <a:avLst/>
              </a:prstGeom>
              <a:blipFill>
                <a:blip r:embed="rId4"/>
                <a:stretch>
                  <a:fillRect l="-1950" t="-7843" b="-30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oup 15"/>
          <p:cNvGrpSpPr/>
          <p:nvPr/>
        </p:nvGrpSpPr>
        <p:grpSpPr>
          <a:xfrm>
            <a:off x="198780" y="2073680"/>
            <a:ext cx="12067972" cy="777890"/>
            <a:chOff x="149340" y="3057650"/>
            <a:chExt cx="12212239" cy="76070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149340" y="3120006"/>
                  <a:ext cx="215620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,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𝑏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340" y="3120006"/>
                  <a:ext cx="2156209" cy="584775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5" name="Group 14"/>
            <p:cNvGrpSpPr/>
            <p:nvPr/>
          </p:nvGrpSpPr>
          <p:grpSpPr>
            <a:xfrm>
              <a:off x="1993861" y="3057650"/>
              <a:ext cx="10367718" cy="760702"/>
              <a:chOff x="1993861" y="3057650"/>
              <a:chExt cx="10367718" cy="760702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1993861" y="3061926"/>
                <a:ext cx="3182490" cy="756426"/>
                <a:chOff x="2114441" y="3055903"/>
                <a:chExt cx="3182490" cy="756426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" name="TextBox 7"/>
                    <p:cNvSpPr txBox="1"/>
                    <p:nvPr/>
                  </p:nvSpPr>
                  <p:spPr>
                    <a:xfrm>
                      <a:off x="2114441" y="3055903"/>
                      <a:ext cx="584387" cy="75642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f>
                              <m:fPr>
                                <m:ctrlP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𝑚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𝑚</m:t>
                                </m:r>
                              </m:sup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</m:nary>
                          </m:oMath>
                        </m:oMathPara>
                      </a14:m>
                      <a:endParaRPr lang="en-US" sz="4400" dirty="0">
                        <a:latin typeface="Cambria Math" charset="0"/>
                        <a:ea typeface="Cambria Math" charset="0"/>
                        <a:cs typeface="Cambria Math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8" name="TextBox 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114441" y="3055903"/>
                      <a:ext cx="584387" cy="756426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957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" name="TextBox 9"/>
                    <p:cNvSpPr txBox="1"/>
                    <p:nvPr/>
                  </p:nvSpPr>
                  <p:spPr>
                    <a:xfrm>
                      <a:off x="2534123" y="3102028"/>
                      <a:ext cx="2762808" cy="60458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ℒ</m:t>
                          </m:r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d>
                                <m:dPr>
                                  <m:ctrl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)</m:t>
                          </m:r>
                        </m:oMath>
                      </a14:m>
                      <a:r>
                        <a:rPr lang="en-US" sz="32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  <a14:m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=</m:t>
                          </m:r>
                        </m:oMath>
                      </a14:m>
                      <a:r>
                        <a:rPr lang="en-US" sz="32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</a:p>
                  </p:txBody>
                </p:sp>
              </mc:Choice>
              <mc:Fallback xmlns="">
                <p:sp>
                  <p:nvSpPr>
                    <p:cNvPr id="10" name="TextBox 9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534123" y="3102028"/>
                      <a:ext cx="2762808" cy="604586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4" name="Group 13"/>
              <p:cNvGrpSpPr/>
              <p:nvPr/>
            </p:nvGrpSpPr>
            <p:grpSpPr>
              <a:xfrm>
                <a:off x="5108504" y="3057650"/>
                <a:ext cx="7253075" cy="739524"/>
                <a:chOff x="5108504" y="3057650"/>
                <a:chExt cx="7253075" cy="739524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" name="TextBox 10"/>
                    <p:cNvSpPr txBox="1"/>
                    <p:nvPr/>
                  </p:nvSpPr>
                  <p:spPr>
                    <a:xfrm>
                      <a:off x="5108504" y="3057650"/>
                      <a:ext cx="584386" cy="73952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𝑚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𝑚</m:t>
                                </m:r>
                              </m:sup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</m:nary>
                          </m:oMath>
                        </m:oMathPara>
                      </a14:m>
                      <a:endParaRPr lang="en-US" sz="4400" dirty="0">
                        <a:latin typeface="Cambria Math" charset="0"/>
                        <a:ea typeface="Cambria Math" charset="0"/>
                        <a:cs typeface="Cambria Math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1" name="TextBox 1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108504" y="3057650"/>
                      <a:ext cx="584386" cy="73952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l="-25532" r="-106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" name="TextBox 11"/>
                    <p:cNvSpPr txBox="1"/>
                    <p:nvPr/>
                  </p:nvSpPr>
                  <p:spPr>
                    <a:xfrm>
                      <a:off x="5734900" y="3126451"/>
                      <a:ext cx="6626679" cy="60458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 xmlns:m="http://schemas.openxmlformats.org/officeDocument/2006/math">
                          <m:sSup>
                            <m:sSupPr>
                              <m:ctrlPr>
                                <a:rPr lang="en-US" sz="320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)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320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i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log</m:t>
                              </m:r>
                            </m:fName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func>
                        </m:oMath>
                      </a14:m>
                      <a:r>
                        <a:rPr lang="en-US" sz="3200" i="1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+ </a:t>
                      </a:r>
                      <a14:m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32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)</m:t>
                          </m:r>
                          <m:func>
                            <m:funcPr>
                              <m:ctrlP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(1 −</m:t>
                              </m:r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)</m:t>
                              </m:r>
                            </m:e>
                          </m:func>
                        </m:oMath>
                      </a14:m>
                      <a:endParaRPr lang="en-US" sz="3200" i="1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2" name="TextBox 1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734900" y="3126451"/>
                      <a:ext cx="6626679" cy="604586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7921" b="-3168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838200" y="2961520"/>
                <a:ext cx="8543108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Want to find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</a:rPr>
                      <m:t>𝑤</m:t>
                    </m:r>
                    <m:r>
                      <a:rPr lang="en-US" sz="3200" b="0" i="1" smtClean="0">
                        <a:latin typeface="Cambria Math" charset="0"/>
                      </a:rPr>
                      <m:t>,</m:t>
                    </m:r>
                    <m:r>
                      <a:rPr lang="en-US" sz="3200" b="0" i="1" smtClean="0">
                        <a:latin typeface="Cambria Math" charset="0"/>
                      </a:rPr>
                      <m:t>𝑏</m:t>
                    </m:r>
                  </m:oMath>
                </a14:m>
                <a:r>
                  <a:rPr lang="en-US" sz="3200" i="1" dirty="0">
                    <a:latin typeface="Century Schoolbook" charset="0"/>
                    <a:ea typeface="Century Schoolbook" charset="0"/>
                    <a:cs typeface="Century Schoolbook" charset="0"/>
                  </a:rPr>
                  <a:t> </a:t>
                </a:r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that minimize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𝐽</m:t>
                    </m:r>
                    <m:d>
                      <m:dPr>
                        <m:ctrlP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𝑤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 </m:t>
                    </m:r>
                  </m:oMath>
                </a14:m>
                <a:endParaRPr lang="en-US" sz="3200" dirty="0"/>
              </a:p>
              <a:p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961520"/>
                <a:ext cx="8543108" cy="1077218"/>
              </a:xfrm>
              <a:prstGeom prst="rect">
                <a:avLst/>
              </a:prstGeom>
              <a:blipFill rotWithShape="0">
                <a:blip r:embed="rId10"/>
                <a:stretch>
                  <a:fillRect l="-1856" t="-90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3" name="Group 42"/>
          <p:cNvGrpSpPr/>
          <p:nvPr/>
        </p:nvGrpSpPr>
        <p:grpSpPr>
          <a:xfrm>
            <a:off x="683414" y="3723459"/>
            <a:ext cx="5074686" cy="2982632"/>
            <a:chOff x="636996" y="3669792"/>
            <a:chExt cx="5074686" cy="2982632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2337" y="4052095"/>
              <a:ext cx="3193553" cy="2240983"/>
            </a:xfrm>
            <a:prstGeom prst="rect">
              <a:avLst/>
            </a:prstGeom>
          </p:spPr>
        </p:pic>
        <p:grpSp>
          <p:nvGrpSpPr>
            <p:cNvPr id="42" name="Group 41"/>
            <p:cNvGrpSpPr/>
            <p:nvPr/>
          </p:nvGrpSpPr>
          <p:grpSpPr>
            <a:xfrm>
              <a:off x="636996" y="3669792"/>
              <a:ext cx="5074686" cy="2982632"/>
              <a:chOff x="636996" y="3669792"/>
              <a:chExt cx="5074686" cy="298263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121664" y="3669792"/>
                <a:ext cx="4152816" cy="2828544"/>
                <a:chOff x="524861" y="3195789"/>
                <a:chExt cx="4152816" cy="2828544"/>
              </a:xfrm>
            </p:grpSpPr>
            <p:cxnSp>
              <p:nvCxnSpPr>
                <p:cNvPr id="21" name="Straight Arrow Connector 20"/>
                <p:cNvCxnSpPr/>
                <p:nvPr/>
              </p:nvCxnSpPr>
              <p:spPr>
                <a:xfrm>
                  <a:off x="1885361" y="4893966"/>
                  <a:ext cx="2792316" cy="65487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Arrow Connector 18"/>
                <p:cNvCxnSpPr/>
                <p:nvPr/>
              </p:nvCxnSpPr>
              <p:spPr>
                <a:xfrm flipH="1" flipV="1">
                  <a:off x="1872196" y="3195789"/>
                  <a:ext cx="13165" cy="168560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/>
                <p:cNvCxnSpPr/>
                <p:nvPr/>
              </p:nvCxnSpPr>
              <p:spPr>
                <a:xfrm flipH="1">
                  <a:off x="524861" y="4881397"/>
                  <a:ext cx="1360502" cy="1142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0" name="TextBox 39"/>
                  <p:cNvSpPr txBox="1"/>
                  <p:nvPr/>
                </p:nvSpPr>
                <p:spPr>
                  <a:xfrm>
                    <a:off x="5182948" y="5725036"/>
                    <a:ext cx="528734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40" name="TextBox 3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182948" y="5725036"/>
                    <a:ext cx="528734" cy="584775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" name="TextBox 40"/>
                  <p:cNvSpPr txBox="1"/>
                  <p:nvPr/>
                </p:nvSpPr>
                <p:spPr>
                  <a:xfrm>
                    <a:off x="3341528" y="3673978"/>
                    <a:ext cx="1502847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dPr>
                            <m:e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𝑤</m:t>
                              </m:r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,</m:t>
                              </m:r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𝑏</m:t>
                              </m:r>
                            </m:e>
                          </m:d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41" name="TextBox 4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341528" y="3673978"/>
                    <a:ext cx="1502847" cy="584775"/>
                  </a:xfrm>
                  <a:prstGeom prst="rect">
                    <a:avLst/>
                  </a:prstGeom>
                  <a:blipFill rotWithShape="0">
                    <a:blip r:embed="rId1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636996" y="6067649"/>
                    <a:ext cx="613501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39" name="TextBox 3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6996" y="6067649"/>
                    <a:ext cx="613501" cy="584775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56" name="Oval 55"/>
          <p:cNvSpPr/>
          <p:nvPr/>
        </p:nvSpPr>
        <p:spPr>
          <a:xfrm flipH="1">
            <a:off x="3206299" y="4473289"/>
            <a:ext cx="153624" cy="1327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/>
          <p:cNvCxnSpPr>
            <a:cxnSpLocks/>
          </p:cNvCxnSpPr>
          <p:nvPr/>
        </p:nvCxnSpPr>
        <p:spPr>
          <a:xfrm flipH="1">
            <a:off x="3269956" y="4655207"/>
            <a:ext cx="2" cy="277941"/>
          </a:xfrm>
          <a:prstGeom prst="straightConnector1">
            <a:avLst/>
          </a:prstGeom>
          <a:ln w="31750" cmpd="sng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 flipH="1">
            <a:off x="3205154" y="4976868"/>
            <a:ext cx="153624" cy="1327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3261544" y="5133392"/>
            <a:ext cx="8412" cy="304783"/>
          </a:xfrm>
          <a:prstGeom prst="straightConnector1">
            <a:avLst/>
          </a:prstGeom>
          <a:ln w="31750" cmpd="sng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68"/>
          <p:cNvGrpSpPr/>
          <p:nvPr/>
        </p:nvGrpSpPr>
        <p:grpSpPr>
          <a:xfrm flipH="1">
            <a:off x="3219481" y="5448268"/>
            <a:ext cx="50475" cy="290306"/>
            <a:chOff x="7584254" y="4081562"/>
            <a:chExt cx="460872" cy="584714"/>
          </a:xfrm>
        </p:grpSpPr>
        <p:sp>
          <p:nvSpPr>
            <p:cNvPr id="65" name="Oval 64"/>
            <p:cNvSpPr/>
            <p:nvPr/>
          </p:nvSpPr>
          <p:spPr>
            <a:xfrm flipH="1" flipV="1">
              <a:off x="7584254" y="4081562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flipH="1" flipV="1">
              <a:off x="7737878" y="4300629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flipH="1" flipV="1">
              <a:off x="7891502" y="4493616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198616FC-6344-40AD-A253-F6509BDFE020}"/>
              </a:ext>
            </a:extLst>
          </p:cNvPr>
          <p:cNvSpPr/>
          <p:nvPr/>
        </p:nvSpPr>
        <p:spPr>
          <a:xfrm>
            <a:off x="5412841" y="6496348"/>
            <a:ext cx="528002" cy="1916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6EA84427-0079-404C-9FB7-1EDC94C035AE}"/>
                  </a:ext>
                </a:extLst>
              </p14:cNvPr>
              <p14:cNvContentPartPr/>
              <p14:nvPr/>
            </p14:nvContentPartPr>
            <p14:xfrm>
              <a:off x="774720" y="3892680"/>
              <a:ext cx="9658800" cy="27370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EA84427-0079-404C-9FB7-1EDC94C035A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5360" y="3883320"/>
                <a:ext cx="9677520" cy="275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488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56" grpId="0" animBg="1"/>
      <p:bldP spid="6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1263</Words>
  <Application>Microsoft Macintosh PowerPoint</Application>
  <PresentationFormat>宽屏</PresentationFormat>
  <Paragraphs>207</Paragraphs>
  <Slides>42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0" baseType="lpstr">
      <vt:lpstr>Arial</vt:lpstr>
      <vt:lpstr>Calibri</vt:lpstr>
      <vt:lpstr>Calibri Light</vt:lpstr>
      <vt:lpstr>Cambria Math</vt:lpstr>
      <vt:lpstr>Century Schoolbook</vt:lpstr>
      <vt:lpstr>Courier</vt:lpstr>
      <vt:lpstr>Mangal</vt:lpstr>
      <vt:lpstr>Office Theme</vt:lpstr>
      <vt:lpstr>PowerPoint 演示文稿</vt:lpstr>
      <vt:lpstr>Binary Classification</vt:lpstr>
      <vt:lpstr>Notation</vt:lpstr>
      <vt:lpstr>PowerPoint 演示文稿</vt:lpstr>
      <vt:lpstr>Logistic Regression</vt:lpstr>
      <vt:lpstr>PowerPoint 演示文稿</vt:lpstr>
      <vt:lpstr>Logistic Regression cost function</vt:lpstr>
      <vt:lpstr>PowerPoint 演示文稿</vt:lpstr>
      <vt:lpstr>Gradient Descent</vt:lpstr>
      <vt:lpstr>PowerPoint 演示文稿</vt:lpstr>
      <vt:lpstr>PowerPoint 演示文稿</vt:lpstr>
      <vt:lpstr>Intuition about derivatives</vt:lpstr>
      <vt:lpstr>PowerPoint 演示文稿</vt:lpstr>
      <vt:lpstr>Intuition about derivatives</vt:lpstr>
      <vt:lpstr>More derivative examples</vt:lpstr>
      <vt:lpstr>PowerPoint 演示文稿</vt:lpstr>
      <vt:lpstr>Computation Graph</vt:lpstr>
      <vt:lpstr>PowerPoint 演示文稿</vt:lpstr>
      <vt:lpstr>Computing derivatives</vt:lpstr>
      <vt:lpstr>Computing derivatives</vt:lpstr>
      <vt:lpstr>PowerPoint 演示文稿</vt:lpstr>
      <vt:lpstr>PowerPoint 演示文稿</vt:lpstr>
      <vt:lpstr>Logistic regression derivatives</vt:lpstr>
      <vt:lpstr>PowerPoint 演示文稿</vt:lpstr>
      <vt:lpstr>Logistic regression on m examples</vt:lpstr>
      <vt:lpstr>PowerPoint 演示文稿</vt:lpstr>
      <vt:lpstr>PowerPoint 演示文稿</vt:lpstr>
      <vt:lpstr>What is vectorization?</vt:lpstr>
      <vt:lpstr>PowerPoint 演示文稿</vt:lpstr>
      <vt:lpstr>Neural network programming guideline</vt:lpstr>
      <vt:lpstr>Neural network programming guideline</vt:lpstr>
      <vt:lpstr>Vectors and matrix valued functions</vt:lpstr>
      <vt:lpstr>Logistic regression derivatives</vt:lpstr>
      <vt:lpstr>PowerPoint 演示文稿</vt:lpstr>
      <vt:lpstr>Vectorizing Logistic Regression</vt:lpstr>
      <vt:lpstr>PowerPoint 演示文稿</vt:lpstr>
      <vt:lpstr>Vectorizing Logistic Regression</vt:lpstr>
      <vt:lpstr>Implementing Logistic Regression</vt:lpstr>
      <vt:lpstr>PowerPoint 演示文稿</vt:lpstr>
      <vt:lpstr>Broadcasting example</vt:lpstr>
      <vt:lpstr>Broadcasting example</vt:lpstr>
      <vt:lpstr>General Principle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Younes Bensouda Mourri</dc:creator>
  <cp:lastModifiedBy>ms018</cp:lastModifiedBy>
  <cp:revision>10</cp:revision>
  <dcterms:created xsi:type="dcterms:W3CDTF">2017-06-25T02:39:24Z</dcterms:created>
  <dcterms:modified xsi:type="dcterms:W3CDTF">2017-10-17T06:17:16Z</dcterms:modified>
</cp:coreProperties>
</file>

<file path=docProps/thumbnail.jpeg>
</file>